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wdp" ContentType="image/vnd.ms-photo"/>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72" r:id="rId1"/>
  </p:sldMasterIdLst>
  <p:notesMasterIdLst>
    <p:notesMasterId r:id="rId18"/>
  </p:notesMasterIdLst>
  <p:handoutMasterIdLst>
    <p:handoutMasterId r:id="rId19"/>
  </p:handoutMasterIdLst>
  <p:sldIdLst>
    <p:sldId id="264" r:id="rId2"/>
    <p:sldId id="263" r:id="rId3"/>
    <p:sldId id="258" r:id="rId4"/>
    <p:sldId id="256" r:id="rId5"/>
    <p:sldId id="268" r:id="rId6"/>
    <p:sldId id="267" r:id="rId7"/>
    <p:sldId id="260" r:id="rId8"/>
    <p:sldId id="265" r:id="rId9"/>
    <p:sldId id="266" r:id="rId10"/>
    <p:sldId id="269" r:id="rId11"/>
    <p:sldId id="270" r:id="rId12"/>
    <p:sldId id="271" r:id="rId13"/>
    <p:sldId id="274" r:id="rId14"/>
    <p:sldId id="272" r:id="rId15"/>
    <p:sldId id="273" r:id="rId16"/>
    <p:sldId id="259" r:id="rId17"/>
  </p:sldIdLst>
  <p:sldSz cx="9144000" cy="6858000" type="screen4x3"/>
  <p:notesSz cx="9144000" cy="6858000"/>
  <p:embeddedFontLst>
    <p:embeddedFont>
      <p:font typeface="Sketch Block" pitchFamily="2" charset="0"/>
      <p:regular r:id="rId20"/>
      <p:bold r:id="rId21"/>
    </p:embeddedFont>
    <p:embeddedFont>
      <p:font typeface="Calibri" pitchFamily="34" charset="0"/>
      <p:regular r:id="rId22"/>
      <p:bold r:id="rId23"/>
      <p:italic r:id="rId24"/>
      <p:boldItalic r:id="rId25"/>
    </p:embeddedFont>
  </p:embeddedFontLst>
  <p:defaultText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9C2828"/>
    <a:srgbClr val="AE2C2C"/>
    <a:srgbClr val="C52E34"/>
    <a:srgbClr val="CC333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80710" autoAdjust="0"/>
  </p:normalViewPr>
  <p:slideViewPr>
    <p:cSldViewPr>
      <p:cViewPr varScale="1">
        <p:scale>
          <a:sx n="90" d="100"/>
          <a:sy n="90" d="100"/>
        </p:scale>
        <p:origin x="-1608" y="-114"/>
      </p:cViewPr>
      <p:guideLst>
        <p:guide orient="horz" pos="2160"/>
        <p:guide pos="2880"/>
      </p:guideLst>
    </p:cSldViewPr>
  </p:slideViewPr>
  <p:notesTextViewPr>
    <p:cViewPr>
      <p:scale>
        <a:sx n="1" d="1"/>
        <a:sy n="1" d="1"/>
      </p:scale>
      <p:origin x="0" y="0"/>
    </p:cViewPr>
  </p:notesTextViewPr>
  <p:sorterViewPr>
    <p:cViewPr>
      <p:scale>
        <a:sx n="100" d="100"/>
        <a:sy n="100" d="100"/>
      </p:scale>
      <p:origin x="0" y="0"/>
    </p:cViewPr>
  </p:sorterViewPr>
  <p:notesViewPr>
    <p:cSldViewPr>
      <p:cViewPr varScale="1">
        <p:scale>
          <a:sx n="114" d="100"/>
          <a:sy n="114" d="100"/>
        </p:scale>
        <p:origin x="-1722" y="-96"/>
      </p:cViewPr>
      <p:guideLst>
        <p:guide orient="horz" pos="2160"/>
        <p:guide pos="288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font" Target="fonts/font2.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6.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font" Target="fonts/font1.fntdata"/><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5.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4.fntdata"/><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3.fntdata"/><Relationship Id="rId27"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ssholder for topptekst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nb-NO"/>
          </a:p>
        </p:txBody>
      </p:sp>
      <p:sp>
        <p:nvSpPr>
          <p:cNvPr id="3" name="Plassholder for dato 2"/>
          <p:cNvSpPr>
            <a:spLocks noGrp="1"/>
          </p:cNvSpPr>
          <p:nvPr>
            <p:ph type="dt" sz="quarter" idx="1"/>
          </p:nvPr>
        </p:nvSpPr>
        <p:spPr>
          <a:xfrm>
            <a:off x="5179484" y="0"/>
            <a:ext cx="3962400" cy="342900"/>
          </a:xfrm>
          <a:prstGeom prst="rect">
            <a:avLst/>
          </a:prstGeom>
        </p:spPr>
        <p:txBody>
          <a:bodyPr vert="horz" lIns="91440" tIns="45720" rIns="91440" bIns="45720" rtlCol="0"/>
          <a:lstStyle>
            <a:lvl1pPr algn="r">
              <a:defRPr sz="1200"/>
            </a:lvl1pPr>
          </a:lstStyle>
          <a:p>
            <a:fld id="{0A6394DA-335B-48D5-BF33-CC16537F9D13}" type="datetimeFigureOut">
              <a:rPr lang="nb-NO" smtClean="0"/>
              <a:t>18.04.2013</a:t>
            </a:fld>
            <a:endParaRPr lang="nb-NO"/>
          </a:p>
        </p:txBody>
      </p:sp>
      <p:sp>
        <p:nvSpPr>
          <p:cNvPr id="4" name="Plassholder for bunntekst 3"/>
          <p:cNvSpPr>
            <a:spLocks noGrp="1"/>
          </p:cNvSpPr>
          <p:nvPr>
            <p:ph type="ftr" sz="quarter" idx="2"/>
          </p:nvPr>
        </p:nvSpPr>
        <p:spPr>
          <a:xfrm>
            <a:off x="0" y="6513910"/>
            <a:ext cx="3962400" cy="342900"/>
          </a:xfrm>
          <a:prstGeom prst="rect">
            <a:avLst/>
          </a:prstGeom>
        </p:spPr>
        <p:txBody>
          <a:bodyPr vert="horz" lIns="91440" tIns="45720" rIns="91440" bIns="45720" rtlCol="0" anchor="b"/>
          <a:lstStyle>
            <a:lvl1pPr algn="l">
              <a:defRPr sz="1200"/>
            </a:lvl1pPr>
          </a:lstStyle>
          <a:p>
            <a:endParaRPr lang="nb-NO"/>
          </a:p>
        </p:txBody>
      </p:sp>
      <p:sp>
        <p:nvSpPr>
          <p:cNvPr id="5" name="Plassholder for lysbildenummer 4"/>
          <p:cNvSpPr>
            <a:spLocks noGrp="1"/>
          </p:cNvSpPr>
          <p:nvPr>
            <p:ph type="sldNum" sz="quarter" idx="3"/>
          </p:nvPr>
        </p:nvSpPr>
        <p:spPr>
          <a:xfrm>
            <a:off x="5179484" y="6513910"/>
            <a:ext cx="3962400" cy="342900"/>
          </a:xfrm>
          <a:prstGeom prst="rect">
            <a:avLst/>
          </a:prstGeom>
        </p:spPr>
        <p:txBody>
          <a:bodyPr vert="horz" lIns="91440" tIns="45720" rIns="91440" bIns="45720" rtlCol="0" anchor="b"/>
          <a:lstStyle>
            <a:lvl1pPr algn="r">
              <a:defRPr sz="1200"/>
            </a:lvl1pPr>
          </a:lstStyle>
          <a:p>
            <a:fld id="{BD874750-17E3-4B38-B5B8-16FCA6900F38}" type="slidenum">
              <a:rPr lang="nb-NO" smtClean="0"/>
              <a:t>‹#›</a:t>
            </a:fld>
            <a:endParaRPr lang="nb-NO"/>
          </a:p>
        </p:txBody>
      </p:sp>
    </p:spTree>
    <p:extLst>
      <p:ext uri="{BB962C8B-B14F-4D97-AF65-F5344CB8AC3E}">
        <p14:creationId xmlns:p14="http://schemas.microsoft.com/office/powerpoint/2010/main" val="23734532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ssholder for topptekst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nb-NO"/>
          </a:p>
        </p:txBody>
      </p:sp>
      <p:sp>
        <p:nvSpPr>
          <p:cNvPr id="3" name="Plassholder for dato 2"/>
          <p:cNvSpPr>
            <a:spLocks noGrp="1"/>
          </p:cNvSpPr>
          <p:nvPr>
            <p:ph type="dt" idx="1"/>
          </p:nvPr>
        </p:nvSpPr>
        <p:spPr>
          <a:xfrm>
            <a:off x="5179484" y="0"/>
            <a:ext cx="3962400" cy="342900"/>
          </a:xfrm>
          <a:prstGeom prst="rect">
            <a:avLst/>
          </a:prstGeom>
        </p:spPr>
        <p:txBody>
          <a:bodyPr vert="horz" lIns="91440" tIns="45720" rIns="91440" bIns="45720" rtlCol="0"/>
          <a:lstStyle>
            <a:lvl1pPr algn="r">
              <a:defRPr sz="1200"/>
            </a:lvl1pPr>
          </a:lstStyle>
          <a:p>
            <a:fld id="{4EB24CE8-AC56-44C6-A8F0-067B0A0728E1}" type="datetimeFigureOut">
              <a:rPr lang="nb-NO" smtClean="0"/>
              <a:t>18.04.2013</a:t>
            </a:fld>
            <a:endParaRPr lang="nb-NO"/>
          </a:p>
        </p:txBody>
      </p:sp>
      <p:sp>
        <p:nvSpPr>
          <p:cNvPr id="4" name="Plassholder for lysbilde 3"/>
          <p:cNvSpPr>
            <a:spLocks noGrp="1" noRot="1" noChangeAspect="1"/>
          </p:cNvSpPr>
          <p:nvPr>
            <p:ph type="sldImg" idx="2"/>
          </p:nvPr>
        </p:nvSpPr>
        <p:spPr>
          <a:xfrm>
            <a:off x="2857500" y="514350"/>
            <a:ext cx="3429000" cy="2571750"/>
          </a:xfrm>
          <a:prstGeom prst="rect">
            <a:avLst/>
          </a:prstGeom>
          <a:noFill/>
          <a:ln w="12700">
            <a:solidFill>
              <a:prstClr val="black"/>
            </a:solidFill>
          </a:ln>
        </p:spPr>
        <p:txBody>
          <a:bodyPr vert="horz" lIns="91440" tIns="45720" rIns="91440" bIns="45720" rtlCol="0" anchor="ctr"/>
          <a:lstStyle/>
          <a:p>
            <a:endParaRPr lang="nb-NO"/>
          </a:p>
        </p:txBody>
      </p:sp>
      <p:sp>
        <p:nvSpPr>
          <p:cNvPr id="5" name="Plassholder for notater 4"/>
          <p:cNvSpPr>
            <a:spLocks noGrp="1"/>
          </p:cNvSpPr>
          <p:nvPr>
            <p:ph type="body" sz="quarter" idx="3"/>
          </p:nvPr>
        </p:nvSpPr>
        <p:spPr>
          <a:xfrm>
            <a:off x="914400" y="3257550"/>
            <a:ext cx="7315200" cy="3086100"/>
          </a:xfrm>
          <a:prstGeom prst="rect">
            <a:avLst/>
          </a:prstGeom>
        </p:spPr>
        <p:txBody>
          <a:bodyPr vert="horz" lIns="91440" tIns="45720" rIns="91440" bIns="45720" rtlCol="0"/>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a:p>
        </p:txBody>
      </p:sp>
      <p:sp>
        <p:nvSpPr>
          <p:cNvPr id="6" name="Plassholder for bunntekst 5"/>
          <p:cNvSpPr>
            <a:spLocks noGrp="1"/>
          </p:cNvSpPr>
          <p:nvPr>
            <p:ph type="ftr" sz="quarter" idx="4"/>
          </p:nvPr>
        </p:nvSpPr>
        <p:spPr>
          <a:xfrm>
            <a:off x="0" y="6513910"/>
            <a:ext cx="3962400" cy="342900"/>
          </a:xfrm>
          <a:prstGeom prst="rect">
            <a:avLst/>
          </a:prstGeom>
        </p:spPr>
        <p:txBody>
          <a:bodyPr vert="horz" lIns="91440" tIns="45720" rIns="91440" bIns="45720" rtlCol="0" anchor="b"/>
          <a:lstStyle>
            <a:lvl1pPr algn="l">
              <a:defRPr sz="1200"/>
            </a:lvl1pPr>
          </a:lstStyle>
          <a:p>
            <a:endParaRPr lang="nb-NO"/>
          </a:p>
        </p:txBody>
      </p:sp>
      <p:sp>
        <p:nvSpPr>
          <p:cNvPr id="7" name="Plassholder for lysbildenummer 6"/>
          <p:cNvSpPr>
            <a:spLocks noGrp="1"/>
          </p:cNvSpPr>
          <p:nvPr>
            <p:ph type="sldNum" sz="quarter" idx="5"/>
          </p:nvPr>
        </p:nvSpPr>
        <p:spPr>
          <a:xfrm>
            <a:off x="5179484" y="6513910"/>
            <a:ext cx="3962400" cy="342900"/>
          </a:xfrm>
          <a:prstGeom prst="rect">
            <a:avLst/>
          </a:prstGeom>
        </p:spPr>
        <p:txBody>
          <a:bodyPr vert="horz" lIns="91440" tIns="45720" rIns="91440" bIns="45720" rtlCol="0" anchor="b"/>
          <a:lstStyle>
            <a:lvl1pPr algn="r">
              <a:defRPr sz="1200"/>
            </a:lvl1pPr>
          </a:lstStyle>
          <a:p>
            <a:fld id="{715833DA-9985-4BA9-B822-A8BF54CA3718}" type="slidenum">
              <a:rPr lang="nb-NO" smtClean="0"/>
              <a:t>‹#›</a:t>
            </a:fld>
            <a:endParaRPr lang="nb-NO"/>
          </a:p>
        </p:txBody>
      </p:sp>
    </p:spTree>
    <p:extLst>
      <p:ext uri="{BB962C8B-B14F-4D97-AF65-F5344CB8AC3E}">
        <p14:creationId xmlns:p14="http://schemas.microsoft.com/office/powerpoint/2010/main" val="21579913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sz="1200" kern="1200" dirty="0" smtClean="0">
                <a:solidFill>
                  <a:schemeClr val="tx1"/>
                </a:solidFill>
                <a:effectLst/>
                <a:latin typeface="+mn-lt"/>
                <a:ea typeface="+mn-ea"/>
                <a:cs typeface="+mn-cs"/>
              </a:rPr>
              <a:t>I Norge er videregående skole inndelt i 12 såkalte utdanningsprogram. Tidligere het det linjer, så når mor eller far spør hvilken linje du har</a:t>
            </a:r>
            <a:r>
              <a:rPr lang="nb-NO" sz="1200" kern="1200" baseline="0" dirty="0" smtClean="0">
                <a:solidFill>
                  <a:schemeClr val="tx1"/>
                </a:solidFill>
                <a:effectLst/>
                <a:latin typeface="+mn-lt"/>
                <a:ea typeface="+mn-ea"/>
                <a:cs typeface="+mn-cs"/>
              </a:rPr>
              <a:t> tenkt</a:t>
            </a:r>
            <a:r>
              <a:rPr lang="nb-NO" sz="1200" kern="1200" dirty="0" smtClean="0">
                <a:solidFill>
                  <a:schemeClr val="tx1"/>
                </a:solidFill>
                <a:effectLst/>
                <a:latin typeface="+mn-lt"/>
                <a:ea typeface="+mn-ea"/>
                <a:cs typeface="+mn-cs"/>
              </a:rPr>
              <a:t> velge, så er det utdanningsprogram de mener. Du skal i utgangspunktet velge ett utdanningsprogram som du skal følge mens du går på videregående skole. </a:t>
            </a:r>
          </a:p>
          <a:p>
            <a:endParaRPr lang="nb-NO" sz="1200" kern="1200" dirty="0" smtClean="0">
              <a:solidFill>
                <a:schemeClr val="tx1"/>
              </a:solidFill>
              <a:effectLst/>
              <a:latin typeface="+mn-lt"/>
              <a:ea typeface="+mn-ea"/>
              <a:cs typeface="+mn-cs"/>
            </a:endParaRPr>
          </a:p>
          <a:p>
            <a:r>
              <a:rPr lang="nb-NO" sz="1200" kern="1200" dirty="0" smtClean="0">
                <a:solidFill>
                  <a:schemeClr val="tx1"/>
                </a:solidFill>
                <a:effectLst/>
                <a:latin typeface="+mn-lt"/>
                <a:ea typeface="+mn-ea"/>
                <a:cs typeface="+mn-cs"/>
              </a:rPr>
              <a:t>De 12 utdanningsprogrammene er sortert i to ulike typer:</a:t>
            </a:r>
            <a:r>
              <a:rPr lang="nb-NO" sz="1200" kern="1200" baseline="0" dirty="0" smtClean="0">
                <a:solidFill>
                  <a:schemeClr val="tx1"/>
                </a:solidFill>
                <a:effectLst/>
                <a:latin typeface="+mn-lt"/>
                <a:ea typeface="+mn-ea"/>
                <a:cs typeface="+mn-cs"/>
              </a:rPr>
              <a:t> </a:t>
            </a:r>
            <a:r>
              <a:rPr lang="nb-NO" sz="1200" kern="1200" dirty="0" smtClean="0">
                <a:solidFill>
                  <a:schemeClr val="tx1"/>
                </a:solidFill>
                <a:effectLst/>
                <a:latin typeface="+mn-lt"/>
                <a:ea typeface="+mn-ea"/>
                <a:cs typeface="+mn-cs"/>
              </a:rPr>
              <a:t>Studieforberedende og Yrkesforberedende. </a:t>
            </a:r>
          </a:p>
          <a:p>
            <a:endParaRPr lang="nb-NO" dirty="0"/>
          </a:p>
        </p:txBody>
      </p:sp>
      <p:sp>
        <p:nvSpPr>
          <p:cNvPr id="4" name="Plassholder for lysbildenummer 3"/>
          <p:cNvSpPr>
            <a:spLocks noGrp="1"/>
          </p:cNvSpPr>
          <p:nvPr>
            <p:ph type="sldNum" sz="quarter" idx="10"/>
          </p:nvPr>
        </p:nvSpPr>
        <p:spPr/>
        <p:txBody>
          <a:bodyPr/>
          <a:lstStyle/>
          <a:p>
            <a:fld id="{715833DA-9985-4BA9-B822-A8BF54CA3718}" type="slidenum">
              <a:rPr lang="nb-NO" smtClean="0"/>
              <a:t>1</a:t>
            </a:fld>
            <a:endParaRPr lang="nb-NO"/>
          </a:p>
        </p:txBody>
      </p:sp>
    </p:spTree>
    <p:extLst>
      <p:ext uri="{BB962C8B-B14F-4D97-AF65-F5344CB8AC3E}">
        <p14:creationId xmlns:p14="http://schemas.microsoft.com/office/powerpoint/2010/main" val="246665806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nb-NO" sz="1200" kern="1200" dirty="0" smtClean="0">
                <a:solidFill>
                  <a:schemeClr val="tx1"/>
                </a:solidFill>
                <a:effectLst/>
                <a:latin typeface="+mn-lt"/>
                <a:ea typeface="+mn-ea"/>
                <a:cs typeface="+mn-cs"/>
              </a:rPr>
              <a:t>De studieforberedende utdanningsprogrammene velger du hvis du har tenkt å studere på høyskole eller universitet. Hvis du ønsker deg en jobb som krever mye teoretiske kunnskaper, som for eksempel lege,</a:t>
            </a:r>
            <a:r>
              <a:rPr lang="nb-NO" sz="1200" kern="1200" baseline="0" dirty="0" smtClean="0">
                <a:solidFill>
                  <a:schemeClr val="tx1"/>
                </a:solidFill>
                <a:effectLst/>
                <a:latin typeface="+mn-lt"/>
                <a:ea typeface="+mn-ea"/>
                <a:cs typeface="+mn-cs"/>
              </a:rPr>
              <a:t> </a:t>
            </a:r>
            <a:r>
              <a:rPr lang="nb-NO" sz="1200" kern="1200" dirty="0" smtClean="0">
                <a:solidFill>
                  <a:schemeClr val="tx1"/>
                </a:solidFill>
                <a:effectLst/>
                <a:latin typeface="+mn-lt"/>
                <a:ea typeface="+mn-ea"/>
                <a:cs typeface="+mn-cs"/>
              </a:rPr>
              <a:t>lærer, ingeniør eller advokat, må du studere på universitet eller høyskole etter videregående skole. Da trenger du studiekompetansen som du får ved å følge et studieforberedende</a:t>
            </a:r>
            <a:r>
              <a:rPr lang="nb-NO" sz="1200" kern="1200" baseline="0" dirty="0" smtClean="0">
                <a:solidFill>
                  <a:schemeClr val="tx1"/>
                </a:solidFill>
                <a:effectLst/>
                <a:latin typeface="+mn-lt"/>
                <a:ea typeface="+mn-ea"/>
                <a:cs typeface="+mn-cs"/>
              </a:rPr>
              <a:t> utdanningsprogram. </a:t>
            </a:r>
            <a:endParaRPr lang="nb-NO" sz="1200" kern="1200" dirty="0" smtClean="0">
              <a:solidFill>
                <a:schemeClr val="tx1"/>
              </a:solidFill>
              <a:effectLst/>
              <a:latin typeface="+mn-lt"/>
              <a:ea typeface="+mn-ea"/>
              <a:cs typeface="+mn-cs"/>
            </a:endParaRPr>
          </a:p>
          <a:p>
            <a:endParaRPr lang="nb-NO" dirty="0"/>
          </a:p>
        </p:txBody>
      </p:sp>
      <p:sp>
        <p:nvSpPr>
          <p:cNvPr id="4" name="Plassholder for lysbildenummer 3"/>
          <p:cNvSpPr>
            <a:spLocks noGrp="1"/>
          </p:cNvSpPr>
          <p:nvPr>
            <p:ph type="sldNum" sz="quarter" idx="10"/>
          </p:nvPr>
        </p:nvSpPr>
        <p:spPr/>
        <p:txBody>
          <a:bodyPr/>
          <a:lstStyle/>
          <a:p>
            <a:fld id="{715833DA-9985-4BA9-B822-A8BF54CA3718}" type="slidenum">
              <a:rPr lang="nb-NO" smtClean="0"/>
              <a:t>2</a:t>
            </a:fld>
            <a:endParaRPr lang="nb-NO"/>
          </a:p>
        </p:txBody>
      </p:sp>
    </p:spTree>
    <p:extLst>
      <p:ext uri="{BB962C8B-B14F-4D97-AF65-F5344CB8AC3E}">
        <p14:creationId xmlns:p14="http://schemas.microsoft.com/office/powerpoint/2010/main" val="246665806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nb-NO" sz="1200" kern="1200" dirty="0" smtClean="0">
                <a:solidFill>
                  <a:schemeClr val="tx1"/>
                </a:solidFill>
                <a:effectLst/>
                <a:latin typeface="+mn-lt"/>
                <a:ea typeface="+mn-ea"/>
                <a:cs typeface="+mn-cs"/>
              </a:rPr>
              <a:t>De yrkesforberedende utdanningsprogrammene leder fram mot yrker som ikke krever høyskole- eller universitetsutdannelse. Dette er yrker som er mer praktisk rettet, der du i større grad jobber med kroppen og hendene enn med teoretiske problemstillinger. Går du på et yrkesforberedende utdanningsprogram er du klar til å begynne å jobbe etter videregående skole. Da går du vanligvis to år på skole, og så jobber du som lærling i en bedrift i to år etter det. Å jobbe som lærling vil si at du jobber i en bedrift der de gir deg videre opplæring innenfor det fagområdet du lærte om på skolen. Som lærling tjene du litt penger, og etter to år i lære er du ferdig utdannet og kan begynne i</a:t>
            </a:r>
            <a:r>
              <a:rPr lang="nb-NO" sz="1200" kern="1200" baseline="0" dirty="0" smtClean="0">
                <a:solidFill>
                  <a:schemeClr val="tx1"/>
                </a:solidFill>
                <a:effectLst/>
                <a:latin typeface="+mn-lt"/>
                <a:ea typeface="+mn-ea"/>
                <a:cs typeface="+mn-cs"/>
              </a:rPr>
              <a:t> en ordinær jobb.</a:t>
            </a:r>
          </a:p>
          <a:p>
            <a:pPr marL="0" marR="0" indent="0" algn="l" defTabSz="914400" rtl="0" eaLnBrk="1" fontAlgn="auto" latinLnBrk="0" hangingPunct="1">
              <a:lnSpc>
                <a:spcPct val="100000"/>
              </a:lnSpc>
              <a:spcBef>
                <a:spcPts val="0"/>
              </a:spcBef>
              <a:spcAft>
                <a:spcPts val="0"/>
              </a:spcAft>
              <a:buClrTx/>
              <a:buSzTx/>
              <a:buFontTx/>
              <a:buNone/>
              <a:tabLst/>
              <a:defRPr/>
            </a:pPr>
            <a:endParaRPr lang="nb-NO" sz="1200" kern="1200" baseline="0" dirty="0" smtClean="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nb-NO" sz="1200" kern="1200" baseline="0" dirty="0" smtClean="0">
                <a:solidFill>
                  <a:schemeClr val="tx1"/>
                </a:solidFill>
                <a:effectLst/>
                <a:latin typeface="+mn-lt"/>
                <a:ea typeface="+mn-ea"/>
                <a:cs typeface="+mn-cs"/>
              </a:rPr>
              <a:t>Det er mulig å få studiekompetanse, altså grunnlag for å studere på høyskole eller universitet, selv om du velger et yrkesforberedende utdanningsprogram. I så fall må du ta et påbyggingsår, enten etter VG2, eller etter at du er ferdig som lærling.</a:t>
            </a:r>
            <a:endParaRPr lang="nb-NO" dirty="0"/>
          </a:p>
        </p:txBody>
      </p:sp>
      <p:sp>
        <p:nvSpPr>
          <p:cNvPr id="4" name="Plassholder for lysbildenummer 3"/>
          <p:cNvSpPr>
            <a:spLocks noGrp="1"/>
          </p:cNvSpPr>
          <p:nvPr>
            <p:ph type="sldNum" sz="quarter" idx="10"/>
          </p:nvPr>
        </p:nvSpPr>
        <p:spPr/>
        <p:txBody>
          <a:bodyPr/>
          <a:lstStyle/>
          <a:p>
            <a:fld id="{715833DA-9985-4BA9-B822-A8BF54CA3718}" type="slidenum">
              <a:rPr lang="nb-NO" smtClean="0"/>
              <a:t>3</a:t>
            </a:fld>
            <a:endParaRPr lang="nb-NO"/>
          </a:p>
        </p:txBody>
      </p:sp>
    </p:spTree>
    <p:extLst>
      <p:ext uri="{BB962C8B-B14F-4D97-AF65-F5344CB8AC3E}">
        <p14:creationId xmlns:p14="http://schemas.microsoft.com/office/powerpoint/2010/main" val="246665806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smtClean="0"/>
              <a:t>3 av de 12 utdanningsprogrammene er studieforberedende. Det er Studiespesialisering, Idrettsfag</a:t>
            </a:r>
            <a:r>
              <a:rPr lang="nb-NO" baseline="0" dirty="0" smtClean="0"/>
              <a:t> og Musikk, dans og drama.</a:t>
            </a:r>
          </a:p>
          <a:p>
            <a:endParaRPr lang="nb-NO" baseline="0" dirty="0" smtClean="0"/>
          </a:p>
          <a:p>
            <a:r>
              <a:rPr lang="nb-NO" sz="1200" kern="1200" dirty="0" smtClean="0">
                <a:solidFill>
                  <a:schemeClr val="tx1"/>
                </a:solidFill>
                <a:effectLst/>
                <a:latin typeface="+mn-lt"/>
                <a:ea typeface="+mn-ea"/>
                <a:cs typeface="+mn-cs"/>
              </a:rPr>
              <a:t>Studiespesialisering er for deg som vil fordype deg i de teoretiske skolefagene. Det finnes to varianter av Studiespesialisering. Du kan nemlig ta dette utdanningsprogrammet i kombinasjon med formgivningsfag. Det er noe for deg som kan tenke deg å studere etter videregående skole, men som også er interessert i kunst</a:t>
            </a:r>
            <a:r>
              <a:rPr lang="nb-NO" sz="1200" kern="1200" smtClean="0">
                <a:solidFill>
                  <a:schemeClr val="tx1"/>
                </a:solidFill>
                <a:effectLst/>
                <a:latin typeface="+mn-lt"/>
                <a:ea typeface="+mn-ea"/>
                <a:cs typeface="+mn-cs"/>
              </a:rPr>
              <a:t>, design </a:t>
            </a:r>
            <a:r>
              <a:rPr lang="nb-NO" sz="1200" kern="1200" dirty="0" smtClean="0">
                <a:solidFill>
                  <a:schemeClr val="tx1"/>
                </a:solidFill>
                <a:effectLst/>
                <a:latin typeface="+mn-lt"/>
                <a:ea typeface="+mn-ea"/>
                <a:cs typeface="+mn-cs"/>
              </a:rPr>
              <a:t>og arkitektur. </a:t>
            </a:r>
          </a:p>
          <a:p>
            <a:endParaRPr lang="nb-NO" sz="1200" kern="1200" dirty="0" smtClean="0">
              <a:solidFill>
                <a:schemeClr val="tx1"/>
              </a:solidFill>
              <a:effectLst/>
              <a:latin typeface="+mn-lt"/>
              <a:ea typeface="+mn-ea"/>
              <a:cs typeface="+mn-cs"/>
            </a:endParaRPr>
          </a:p>
        </p:txBody>
      </p:sp>
      <p:sp>
        <p:nvSpPr>
          <p:cNvPr id="4" name="Plassholder for lysbildenummer 3"/>
          <p:cNvSpPr>
            <a:spLocks noGrp="1"/>
          </p:cNvSpPr>
          <p:nvPr>
            <p:ph type="sldNum" sz="quarter" idx="10"/>
          </p:nvPr>
        </p:nvSpPr>
        <p:spPr/>
        <p:txBody>
          <a:bodyPr/>
          <a:lstStyle/>
          <a:p>
            <a:fld id="{715833DA-9985-4BA9-B822-A8BF54CA3718}" type="slidenum">
              <a:rPr lang="nb-NO" smtClean="0"/>
              <a:t>4</a:t>
            </a:fld>
            <a:endParaRPr lang="nb-NO"/>
          </a:p>
        </p:txBody>
      </p:sp>
    </p:spTree>
    <p:extLst>
      <p:ext uri="{BB962C8B-B14F-4D97-AF65-F5344CB8AC3E}">
        <p14:creationId xmlns:p14="http://schemas.microsoft.com/office/powerpoint/2010/main" val="246665806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sz="1200" kern="1200" dirty="0" smtClean="0">
                <a:solidFill>
                  <a:schemeClr val="tx1"/>
                </a:solidFill>
                <a:effectLst/>
                <a:latin typeface="+mn-lt"/>
                <a:ea typeface="+mn-ea"/>
                <a:cs typeface="+mn-cs"/>
              </a:rPr>
              <a:t>Idrettsfag</a:t>
            </a:r>
            <a:r>
              <a:rPr lang="nb-NO" sz="1200" kern="1200" baseline="0" dirty="0" smtClean="0">
                <a:solidFill>
                  <a:schemeClr val="tx1"/>
                </a:solidFill>
                <a:effectLst/>
                <a:latin typeface="+mn-lt"/>
                <a:ea typeface="+mn-ea"/>
                <a:cs typeface="+mn-cs"/>
              </a:rPr>
              <a:t> er</a:t>
            </a:r>
            <a:r>
              <a:rPr lang="nb-NO" sz="1200" kern="1200" dirty="0" smtClean="0">
                <a:solidFill>
                  <a:schemeClr val="tx1"/>
                </a:solidFill>
                <a:effectLst/>
                <a:latin typeface="+mn-lt"/>
                <a:ea typeface="+mn-ea"/>
                <a:cs typeface="+mn-cs"/>
              </a:rPr>
              <a:t> for deg som vil jobbe med de teoretiske fagene og i tillegg har interesse for trening og helse. </a:t>
            </a:r>
            <a:br>
              <a:rPr lang="nb-NO" sz="1200" kern="1200" dirty="0" smtClean="0">
                <a:solidFill>
                  <a:schemeClr val="tx1"/>
                </a:solidFill>
                <a:effectLst/>
                <a:latin typeface="+mn-lt"/>
                <a:ea typeface="+mn-ea"/>
                <a:cs typeface="+mn-cs"/>
              </a:rPr>
            </a:br>
            <a:r>
              <a:rPr lang="nb-NO" sz="1200" kern="1200" dirty="0" smtClean="0">
                <a:solidFill>
                  <a:schemeClr val="tx1"/>
                </a:solidFill>
                <a:effectLst/>
                <a:latin typeface="+mn-lt"/>
                <a:ea typeface="+mn-ea"/>
                <a:cs typeface="+mn-cs"/>
              </a:rPr>
              <a:t/>
            </a:r>
            <a:br>
              <a:rPr lang="nb-NO" sz="1200" kern="1200" dirty="0" smtClean="0">
                <a:solidFill>
                  <a:schemeClr val="tx1"/>
                </a:solidFill>
                <a:effectLst/>
                <a:latin typeface="+mn-lt"/>
                <a:ea typeface="+mn-ea"/>
                <a:cs typeface="+mn-cs"/>
              </a:rPr>
            </a:br>
            <a:endParaRPr lang="nb-NO" dirty="0"/>
          </a:p>
        </p:txBody>
      </p:sp>
      <p:sp>
        <p:nvSpPr>
          <p:cNvPr id="4" name="Plassholder for lysbildenummer 3"/>
          <p:cNvSpPr>
            <a:spLocks noGrp="1"/>
          </p:cNvSpPr>
          <p:nvPr>
            <p:ph type="sldNum" sz="quarter" idx="10"/>
          </p:nvPr>
        </p:nvSpPr>
        <p:spPr/>
        <p:txBody>
          <a:bodyPr/>
          <a:lstStyle/>
          <a:p>
            <a:fld id="{715833DA-9985-4BA9-B822-A8BF54CA3718}" type="slidenum">
              <a:rPr lang="nb-NO" smtClean="0"/>
              <a:t>5</a:t>
            </a:fld>
            <a:endParaRPr lang="nb-NO"/>
          </a:p>
        </p:txBody>
      </p:sp>
    </p:spTree>
    <p:extLst>
      <p:ext uri="{BB962C8B-B14F-4D97-AF65-F5344CB8AC3E}">
        <p14:creationId xmlns:p14="http://schemas.microsoft.com/office/powerpoint/2010/main" val="246665806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sz="1200" kern="1200" dirty="0" smtClean="0">
                <a:solidFill>
                  <a:schemeClr val="tx1"/>
                </a:solidFill>
                <a:effectLst/>
                <a:latin typeface="+mn-lt"/>
                <a:ea typeface="+mn-ea"/>
                <a:cs typeface="+mn-cs"/>
              </a:rPr>
              <a:t>Musikk, dans og drama</a:t>
            </a:r>
            <a:r>
              <a:rPr lang="nb-NO" sz="1200" kern="1200" baseline="0" dirty="0" smtClean="0">
                <a:solidFill>
                  <a:schemeClr val="tx1"/>
                </a:solidFill>
                <a:effectLst/>
                <a:latin typeface="+mn-lt"/>
                <a:ea typeface="+mn-ea"/>
                <a:cs typeface="+mn-cs"/>
              </a:rPr>
              <a:t> egner seg for de</a:t>
            </a:r>
            <a:r>
              <a:rPr lang="nb-NO" sz="1200" kern="1200" dirty="0" smtClean="0">
                <a:solidFill>
                  <a:schemeClr val="tx1"/>
                </a:solidFill>
                <a:effectLst/>
                <a:latin typeface="+mn-lt"/>
                <a:ea typeface="+mn-ea"/>
                <a:cs typeface="+mn-cs"/>
              </a:rPr>
              <a:t> som trives på scenen, men som og ønsker</a:t>
            </a:r>
            <a:r>
              <a:rPr lang="nb-NO" sz="1200" kern="1200" baseline="0" dirty="0" smtClean="0">
                <a:solidFill>
                  <a:schemeClr val="tx1"/>
                </a:solidFill>
                <a:effectLst/>
                <a:latin typeface="+mn-lt"/>
                <a:ea typeface="+mn-ea"/>
                <a:cs typeface="+mn-cs"/>
              </a:rPr>
              <a:t> å ha fokus på de vanlige, teoretiske skolefagene for å få studiekompetanse. På VG1 har du litt av alle tre programområdene, selv om du får mest timer innenfor det du har tenkt å spesialisere deg på i VG2 og VG3. Ikke alle skoler som har dette utdanningsprogrammet tilbyr alle tre programområdene.</a:t>
            </a:r>
            <a:endParaRPr lang="nb-NO" dirty="0"/>
          </a:p>
        </p:txBody>
      </p:sp>
      <p:sp>
        <p:nvSpPr>
          <p:cNvPr id="4" name="Plassholder for lysbildenummer 3"/>
          <p:cNvSpPr>
            <a:spLocks noGrp="1"/>
          </p:cNvSpPr>
          <p:nvPr>
            <p:ph type="sldNum" sz="quarter" idx="10"/>
          </p:nvPr>
        </p:nvSpPr>
        <p:spPr/>
        <p:txBody>
          <a:bodyPr/>
          <a:lstStyle/>
          <a:p>
            <a:fld id="{715833DA-9985-4BA9-B822-A8BF54CA3718}" type="slidenum">
              <a:rPr lang="nb-NO" smtClean="0"/>
              <a:t>6</a:t>
            </a:fld>
            <a:endParaRPr lang="nb-NO"/>
          </a:p>
        </p:txBody>
      </p:sp>
    </p:spTree>
    <p:extLst>
      <p:ext uri="{BB962C8B-B14F-4D97-AF65-F5344CB8AC3E}">
        <p14:creationId xmlns:p14="http://schemas.microsoft.com/office/powerpoint/2010/main" val="246665806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nb-NO" dirty="0" smtClean="0"/>
              <a:t>Det er hele 9 yrkesforberedende utdanningsprogrammer. </a:t>
            </a:r>
          </a:p>
          <a:p>
            <a:pPr marL="0" marR="0" indent="0" algn="l" defTabSz="914400" rtl="0" eaLnBrk="1" fontAlgn="auto" latinLnBrk="0" hangingPunct="1">
              <a:lnSpc>
                <a:spcPct val="100000"/>
              </a:lnSpc>
              <a:spcBef>
                <a:spcPts val="0"/>
              </a:spcBef>
              <a:spcAft>
                <a:spcPts val="0"/>
              </a:spcAft>
              <a:buClrTx/>
              <a:buSzTx/>
              <a:buFontTx/>
              <a:buNone/>
              <a:tabLst/>
              <a:defRPr/>
            </a:pPr>
            <a:endParaRPr lang="nb-NO" sz="1200" kern="1200" dirty="0" smtClean="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nb-NO" sz="1200" kern="1200" dirty="0" smtClean="0">
                <a:solidFill>
                  <a:schemeClr val="tx1"/>
                </a:solidFill>
                <a:effectLst/>
                <a:latin typeface="+mn-lt"/>
                <a:ea typeface="+mn-ea"/>
                <a:cs typeface="+mn-cs"/>
              </a:rPr>
              <a:t>Teknikk og industriell produksjon er for sånne som er flinke med hendene, og som i tillegg har interesse for teknologi. Hvis du kan tenke deg yrker som for eksempel mekaniker, sveiser, matros eller brønnoperatør på en oljerigg, er dette noe for deg. Men vi kan sjekke ut en rekke forskjellige yrkesmuligheter ved å klikke på Utforsk TIP. Da kommer</a:t>
            </a:r>
            <a:r>
              <a:rPr lang="nb-NO" sz="1200" kern="1200" baseline="0" dirty="0" smtClean="0">
                <a:solidFill>
                  <a:schemeClr val="tx1"/>
                </a:solidFill>
                <a:effectLst/>
                <a:latin typeface="+mn-lt"/>
                <a:ea typeface="+mn-ea"/>
                <a:cs typeface="+mn-cs"/>
              </a:rPr>
              <a:t> vi direkte til YOU-portalens utforskermodul.</a:t>
            </a:r>
            <a:endParaRPr lang="nb-NO" sz="1200" kern="1200" dirty="0" smtClean="0">
              <a:solidFill>
                <a:schemeClr val="tx1"/>
              </a:solidFill>
              <a:effectLst/>
              <a:latin typeface="+mn-lt"/>
              <a:ea typeface="+mn-ea"/>
              <a:cs typeface="+mn-cs"/>
            </a:endParaRPr>
          </a:p>
          <a:p>
            <a:endParaRPr lang="nb-NO" dirty="0"/>
          </a:p>
        </p:txBody>
      </p:sp>
      <p:sp>
        <p:nvSpPr>
          <p:cNvPr id="4" name="Plassholder for lysbildenummer 3"/>
          <p:cNvSpPr>
            <a:spLocks noGrp="1"/>
          </p:cNvSpPr>
          <p:nvPr>
            <p:ph type="sldNum" sz="quarter" idx="10"/>
          </p:nvPr>
        </p:nvSpPr>
        <p:spPr/>
        <p:txBody>
          <a:bodyPr/>
          <a:lstStyle/>
          <a:p>
            <a:fld id="{715833DA-9985-4BA9-B822-A8BF54CA3718}" type="slidenum">
              <a:rPr lang="nb-NO" smtClean="0"/>
              <a:t>7</a:t>
            </a:fld>
            <a:endParaRPr lang="nb-NO"/>
          </a:p>
        </p:txBody>
      </p:sp>
    </p:spTree>
    <p:extLst>
      <p:ext uri="{BB962C8B-B14F-4D97-AF65-F5344CB8AC3E}">
        <p14:creationId xmlns:p14="http://schemas.microsoft.com/office/powerpoint/2010/main" val="246665806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nb-NO" sz="1200" kern="1200" dirty="0" smtClean="0">
                <a:solidFill>
                  <a:schemeClr val="tx1"/>
                </a:solidFill>
                <a:effectLst/>
                <a:latin typeface="+mn-lt"/>
                <a:ea typeface="+mn-ea"/>
                <a:cs typeface="+mn-cs"/>
              </a:rPr>
              <a:t>Elektrofag krever fingerferdighet og evne til nøyaktig og systematisk arbeid. Interesse for teknologi er en viktig forutsetning.</a:t>
            </a:r>
            <a:r>
              <a:rPr lang="nb-NO" sz="1200" kern="1200" baseline="0" dirty="0" smtClean="0">
                <a:solidFill>
                  <a:schemeClr val="tx1"/>
                </a:solidFill>
                <a:effectLst/>
                <a:latin typeface="+mn-lt"/>
                <a:ea typeface="+mn-ea"/>
                <a:cs typeface="+mn-cs"/>
              </a:rPr>
              <a:t> Eksempler på yrker er e</a:t>
            </a:r>
            <a:r>
              <a:rPr lang="nb-NO" dirty="0" smtClean="0">
                <a:latin typeface="Sketch Block" pitchFamily="2" charset="0"/>
              </a:rPr>
              <a:t>lektriker, dataelektroniker, energimontør</a:t>
            </a:r>
            <a:r>
              <a:rPr lang="nb-NO" baseline="0" dirty="0" smtClean="0">
                <a:latin typeface="Sketch Block" pitchFamily="2" charset="0"/>
              </a:rPr>
              <a:t> og automatiker. Du kan finne ut mer om disse, og mange andre yrker, på www.You-portalen/utforsk.</a:t>
            </a:r>
            <a:endParaRPr lang="nb-NO" dirty="0"/>
          </a:p>
        </p:txBody>
      </p:sp>
      <p:sp>
        <p:nvSpPr>
          <p:cNvPr id="4" name="Plassholder for lysbildenummer 3"/>
          <p:cNvSpPr>
            <a:spLocks noGrp="1"/>
          </p:cNvSpPr>
          <p:nvPr>
            <p:ph type="sldNum" sz="quarter" idx="10"/>
          </p:nvPr>
        </p:nvSpPr>
        <p:spPr/>
        <p:txBody>
          <a:bodyPr/>
          <a:lstStyle/>
          <a:p>
            <a:fld id="{715833DA-9985-4BA9-B822-A8BF54CA3718}" type="slidenum">
              <a:rPr lang="nb-NO" smtClean="0"/>
              <a:t>8</a:t>
            </a:fld>
            <a:endParaRPr lang="nb-NO"/>
          </a:p>
        </p:txBody>
      </p:sp>
    </p:spTree>
    <p:extLst>
      <p:ext uri="{BB962C8B-B14F-4D97-AF65-F5344CB8AC3E}">
        <p14:creationId xmlns:p14="http://schemas.microsoft.com/office/powerpoint/2010/main" val="246665806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a:xfrm>
            <a:off x="1547664" y="548680"/>
            <a:ext cx="5832648" cy="4374486"/>
          </a:xfrm>
        </p:spPr>
      </p:sp>
      <p:sp>
        <p:nvSpPr>
          <p:cNvPr id="3" name="Plassholder for notater 2"/>
          <p:cNvSpPr>
            <a:spLocks noGrp="1"/>
          </p:cNvSpPr>
          <p:nvPr>
            <p:ph type="body" idx="1"/>
          </p:nvPr>
        </p:nvSpPr>
        <p:spPr>
          <a:xfrm>
            <a:off x="899592" y="4941168"/>
            <a:ext cx="7315200" cy="1251570"/>
          </a:xfrm>
        </p:spPr>
        <p:txBody>
          <a:bodyPr/>
          <a:lstStyle/>
          <a:p>
            <a:r>
              <a:rPr lang="nb-NO" dirty="0" smtClean="0">
                <a:effectLst/>
              </a:rPr>
              <a:t>Skal du velge bygg- og anleggsteknikk bør du ha praktisk sans, være nøyaktig og ha godt håndlag (Flink med hendene). Du bør være selvstendig, men også kunne arbeide i team, siden mange bygge- og anleggsprosjekter krever nært samarbeid mellom forskjellige yrkesgrupper. Eksempler på yrker er snekker, maler, murer, rørlegger og anleggsmaskinfører.</a:t>
            </a:r>
            <a:endParaRPr lang="nb-NO" dirty="0"/>
          </a:p>
        </p:txBody>
      </p:sp>
      <p:sp>
        <p:nvSpPr>
          <p:cNvPr id="4" name="Plassholder for lysbildenummer 3"/>
          <p:cNvSpPr>
            <a:spLocks noGrp="1"/>
          </p:cNvSpPr>
          <p:nvPr>
            <p:ph type="sldNum" sz="quarter" idx="10"/>
          </p:nvPr>
        </p:nvSpPr>
        <p:spPr/>
        <p:txBody>
          <a:bodyPr/>
          <a:lstStyle/>
          <a:p>
            <a:fld id="{715833DA-9985-4BA9-B822-A8BF54CA3718}" type="slidenum">
              <a:rPr lang="nb-NO" smtClean="0"/>
              <a:t>9</a:t>
            </a:fld>
            <a:endParaRPr lang="nb-NO"/>
          </a:p>
        </p:txBody>
      </p:sp>
    </p:spTree>
    <p:extLst>
      <p:ext uri="{BB962C8B-B14F-4D97-AF65-F5344CB8AC3E}">
        <p14:creationId xmlns:p14="http://schemas.microsoft.com/office/powerpoint/2010/main" val="246665806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smtClean="0">
                <a:effectLst/>
              </a:rPr>
              <a:t>På restaurant- og matfag bør du være</a:t>
            </a:r>
            <a:r>
              <a:rPr lang="nb-NO" baseline="0" dirty="0" smtClean="0">
                <a:effectLst/>
              </a:rPr>
              <a:t> flink med hendene</a:t>
            </a:r>
            <a:r>
              <a:rPr lang="nb-NO" dirty="0" smtClean="0">
                <a:effectLst/>
              </a:rPr>
              <a:t>, kreativ, nøyaktig og renslig. I mange av de aktuelle yrkene vil du ha direkte kontakt med kunder.</a:t>
            </a:r>
            <a:r>
              <a:rPr lang="nb-NO" baseline="0" dirty="0" smtClean="0">
                <a:effectLst/>
              </a:rPr>
              <a:t> Da</a:t>
            </a:r>
            <a:r>
              <a:rPr lang="nb-NO" dirty="0" smtClean="0">
                <a:effectLst/>
              </a:rPr>
              <a:t> er det også viktig at du kan være serviceinnstilt og vennlig. Yrkeseksempler er kokk, servitør, baker,</a:t>
            </a:r>
            <a:r>
              <a:rPr lang="nb-NO" baseline="0" dirty="0" smtClean="0">
                <a:effectLst/>
              </a:rPr>
              <a:t> </a:t>
            </a:r>
            <a:r>
              <a:rPr lang="nb-NO" dirty="0" smtClean="0">
                <a:effectLst/>
              </a:rPr>
              <a:t>sjømathandler og slakter.</a:t>
            </a:r>
            <a:endParaRPr lang="nb-NO" dirty="0"/>
          </a:p>
        </p:txBody>
      </p:sp>
      <p:sp>
        <p:nvSpPr>
          <p:cNvPr id="4" name="Plassholder for lysbildenummer 3"/>
          <p:cNvSpPr>
            <a:spLocks noGrp="1"/>
          </p:cNvSpPr>
          <p:nvPr>
            <p:ph type="sldNum" sz="quarter" idx="10"/>
          </p:nvPr>
        </p:nvSpPr>
        <p:spPr/>
        <p:txBody>
          <a:bodyPr/>
          <a:lstStyle/>
          <a:p>
            <a:fld id="{715833DA-9985-4BA9-B822-A8BF54CA3718}" type="slidenum">
              <a:rPr lang="nb-NO" smtClean="0"/>
              <a:t>10</a:t>
            </a:fld>
            <a:endParaRPr lang="nb-NO"/>
          </a:p>
        </p:txBody>
      </p:sp>
    </p:spTree>
    <p:extLst>
      <p:ext uri="{BB962C8B-B14F-4D97-AF65-F5344CB8AC3E}">
        <p14:creationId xmlns:p14="http://schemas.microsoft.com/office/powerpoint/2010/main" val="246665806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smtClean="0">
                <a:effectLst/>
              </a:rPr>
              <a:t>Hvis man</a:t>
            </a:r>
            <a:r>
              <a:rPr lang="nb-NO" baseline="0" dirty="0" smtClean="0">
                <a:effectLst/>
              </a:rPr>
              <a:t> skal</a:t>
            </a:r>
            <a:r>
              <a:rPr lang="nb-NO" dirty="0" smtClean="0">
                <a:effectLst/>
              </a:rPr>
              <a:t> velge helse- og oppvekstfag må man bry seg om og kunne ta hensyn til andre mennesker. Du bør være flink til å snakke og samhandle for å kunne arbeide med mennesker i alle livssituasjoner. I flere yrker kreves det politiattest. Eksempler på yrker er: Hudpleier,</a:t>
            </a:r>
            <a:r>
              <a:rPr lang="nb-NO" baseline="0" dirty="0" smtClean="0">
                <a:effectLst/>
              </a:rPr>
              <a:t> helsefagarbeider, ambulansearbeider, fotterapeut og barne- og ungdomsarbeider.</a:t>
            </a:r>
            <a:endParaRPr lang="nb-NO" dirty="0"/>
          </a:p>
        </p:txBody>
      </p:sp>
      <p:sp>
        <p:nvSpPr>
          <p:cNvPr id="4" name="Plassholder for lysbildenummer 3"/>
          <p:cNvSpPr>
            <a:spLocks noGrp="1"/>
          </p:cNvSpPr>
          <p:nvPr>
            <p:ph type="sldNum" sz="quarter" idx="10"/>
          </p:nvPr>
        </p:nvSpPr>
        <p:spPr/>
        <p:txBody>
          <a:bodyPr/>
          <a:lstStyle/>
          <a:p>
            <a:fld id="{715833DA-9985-4BA9-B822-A8BF54CA3718}" type="slidenum">
              <a:rPr lang="nb-NO" smtClean="0"/>
              <a:t>11</a:t>
            </a:fld>
            <a:endParaRPr lang="nb-NO"/>
          </a:p>
        </p:txBody>
      </p:sp>
    </p:spTree>
    <p:extLst>
      <p:ext uri="{BB962C8B-B14F-4D97-AF65-F5344CB8AC3E}">
        <p14:creationId xmlns:p14="http://schemas.microsoft.com/office/powerpoint/2010/main" val="246665806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smtClean="0">
                <a:effectLst/>
              </a:rPr>
              <a:t>Velger du design og håndverk bør du ha kreative evner og anlegg og du bør like å arbeide med hendene. Du bør også være nøyaktig, ha estetisk sans og du bør både kunne arbeide både selvstendig og i team. Eksempler på yrker er frisør, blomsterdekoratør, urmaker</a:t>
            </a:r>
            <a:r>
              <a:rPr lang="nb-NO" baseline="0" dirty="0" smtClean="0">
                <a:effectLst/>
              </a:rPr>
              <a:t> og interiørkonsulent.</a:t>
            </a:r>
            <a:endParaRPr lang="nb-NO" dirty="0"/>
          </a:p>
        </p:txBody>
      </p:sp>
      <p:sp>
        <p:nvSpPr>
          <p:cNvPr id="4" name="Plassholder for lysbildenummer 3"/>
          <p:cNvSpPr>
            <a:spLocks noGrp="1"/>
          </p:cNvSpPr>
          <p:nvPr>
            <p:ph type="sldNum" sz="quarter" idx="10"/>
          </p:nvPr>
        </p:nvSpPr>
        <p:spPr/>
        <p:txBody>
          <a:bodyPr/>
          <a:lstStyle/>
          <a:p>
            <a:fld id="{715833DA-9985-4BA9-B822-A8BF54CA3718}" type="slidenum">
              <a:rPr lang="nb-NO" smtClean="0"/>
              <a:t>12</a:t>
            </a:fld>
            <a:endParaRPr lang="nb-NO"/>
          </a:p>
        </p:txBody>
      </p:sp>
    </p:spTree>
    <p:extLst>
      <p:ext uri="{BB962C8B-B14F-4D97-AF65-F5344CB8AC3E}">
        <p14:creationId xmlns:p14="http://schemas.microsoft.com/office/powerpoint/2010/main" val="246665806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smtClean="0">
                <a:effectLst/>
              </a:rPr>
              <a:t>Skal du velge Service og samferdsel bør du kunne være høflig, utadvendt og serviceinnstilt. Du må like å ha med andre mennesker å gjøre og kunne vise respekt for ulike kulturer, tradisjoner og etiske normer. Eksempler på yrker er,</a:t>
            </a:r>
            <a:r>
              <a:rPr lang="nb-NO" baseline="0" dirty="0" smtClean="0">
                <a:effectLst/>
              </a:rPr>
              <a:t> resepsjonist, selger, sjåfør, vekter, reiselivsmedarbeider og IKT-servicemedarbeider. </a:t>
            </a:r>
            <a:endParaRPr lang="nb-NO" dirty="0"/>
          </a:p>
        </p:txBody>
      </p:sp>
      <p:sp>
        <p:nvSpPr>
          <p:cNvPr id="4" name="Plassholder for lysbildenummer 3"/>
          <p:cNvSpPr>
            <a:spLocks noGrp="1"/>
          </p:cNvSpPr>
          <p:nvPr>
            <p:ph type="sldNum" sz="quarter" idx="10"/>
          </p:nvPr>
        </p:nvSpPr>
        <p:spPr/>
        <p:txBody>
          <a:bodyPr/>
          <a:lstStyle/>
          <a:p>
            <a:fld id="{715833DA-9985-4BA9-B822-A8BF54CA3718}" type="slidenum">
              <a:rPr lang="nb-NO" smtClean="0"/>
              <a:t>13</a:t>
            </a:fld>
            <a:endParaRPr lang="nb-NO"/>
          </a:p>
        </p:txBody>
      </p:sp>
    </p:spTree>
    <p:extLst>
      <p:ext uri="{BB962C8B-B14F-4D97-AF65-F5344CB8AC3E}">
        <p14:creationId xmlns:p14="http://schemas.microsoft.com/office/powerpoint/2010/main" val="246665806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smtClean="0">
                <a:effectLst/>
              </a:rPr>
              <a:t>Naturbruk er et yrkesforberedende utdanningsprogram, men på noen skoler tilbys et eget studieforberedende VG3-år. Du som velger naturbruk bør være interessert i naturen, ha godt håndlag, kunne samarbeide med andre og vise omsorg for mennesker, dyr og miljø. Du bør like å arbeide ute under varierende natur- og klimaforhold.  Eksempler på yrker er hestefagarbeider, bonde, fiskeoppdretter, gartner og skogsoperatør.</a:t>
            </a:r>
            <a:endParaRPr lang="nb-NO" dirty="0"/>
          </a:p>
        </p:txBody>
      </p:sp>
      <p:sp>
        <p:nvSpPr>
          <p:cNvPr id="4" name="Plassholder for lysbildenummer 3"/>
          <p:cNvSpPr>
            <a:spLocks noGrp="1"/>
          </p:cNvSpPr>
          <p:nvPr>
            <p:ph type="sldNum" sz="quarter" idx="10"/>
          </p:nvPr>
        </p:nvSpPr>
        <p:spPr/>
        <p:txBody>
          <a:bodyPr/>
          <a:lstStyle/>
          <a:p>
            <a:fld id="{715833DA-9985-4BA9-B822-A8BF54CA3718}" type="slidenum">
              <a:rPr lang="nb-NO" smtClean="0"/>
              <a:t>14</a:t>
            </a:fld>
            <a:endParaRPr lang="nb-NO"/>
          </a:p>
        </p:txBody>
      </p:sp>
    </p:spTree>
    <p:extLst>
      <p:ext uri="{BB962C8B-B14F-4D97-AF65-F5344CB8AC3E}">
        <p14:creationId xmlns:p14="http://schemas.microsoft.com/office/powerpoint/2010/main" val="246665806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smtClean="0">
                <a:effectLst/>
              </a:rPr>
              <a:t>Medier og kommunikasjon er et yrkesforberedende utdanningsprogram, men som på Naturbruk er det noen skoler som tilbyr et eget studieforberedende VG3-år*. Du som velger medier og kommunikasjon bør ha kreative evner og kunne kommunisere med andre, både skriftlig og muntlig. I tillegg bør du ha godt fargesyn og være interessert i IKT og digital teknologi. Gode samarbeidsevner, fleksibilitet, evne til kritisk tenkning og analyse er også viktig.</a:t>
            </a:r>
            <a:endParaRPr lang="nb-NO" dirty="0"/>
          </a:p>
        </p:txBody>
      </p:sp>
      <p:sp>
        <p:nvSpPr>
          <p:cNvPr id="4" name="Plassholder for lysbildenummer 3"/>
          <p:cNvSpPr>
            <a:spLocks noGrp="1"/>
          </p:cNvSpPr>
          <p:nvPr>
            <p:ph type="sldNum" sz="quarter" idx="10"/>
          </p:nvPr>
        </p:nvSpPr>
        <p:spPr/>
        <p:txBody>
          <a:bodyPr/>
          <a:lstStyle/>
          <a:p>
            <a:fld id="{715833DA-9985-4BA9-B822-A8BF54CA3718}" type="slidenum">
              <a:rPr lang="nb-NO" smtClean="0"/>
              <a:t>15</a:t>
            </a:fld>
            <a:endParaRPr lang="nb-NO"/>
          </a:p>
        </p:txBody>
      </p:sp>
    </p:spTree>
    <p:extLst>
      <p:ext uri="{BB962C8B-B14F-4D97-AF65-F5344CB8AC3E}">
        <p14:creationId xmlns:p14="http://schemas.microsoft.com/office/powerpoint/2010/main" val="246665806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
        <p:nvSpPr>
          <p:cNvPr id="4" name="Plassholder for lysbildenummer 3"/>
          <p:cNvSpPr>
            <a:spLocks noGrp="1"/>
          </p:cNvSpPr>
          <p:nvPr>
            <p:ph type="sldNum" sz="quarter" idx="10"/>
          </p:nvPr>
        </p:nvSpPr>
        <p:spPr/>
        <p:txBody>
          <a:bodyPr/>
          <a:lstStyle/>
          <a:p>
            <a:fld id="{715833DA-9985-4BA9-B822-A8BF54CA3718}" type="slidenum">
              <a:rPr lang="nb-NO" smtClean="0"/>
              <a:t>16</a:t>
            </a:fld>
            <a:endParaRPr lang="nb-NO"/>
          </a:p>
        </p:txBody>
      </p:sp>
    </p:spTree>
    <p:extLst>
      <p:ext uri="{BB962C8B-B14F-4D97-AF65-F5344CB8AC3E}">
        <p14:creationId xmlns:p14="http://schemas.microsoft.com/office/powerpoint/2010/main" val="390849894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tellysbilde">
    <p:spTree>
      <p:nvGrpSpPr>
        <p:cNvPr id="1" name=""/>
        <p:cNvGrpSpPr/>
        <p:nvPr/>
      </p:nvGrpSpPr>
      <p:grpSpPr>
        <a:xfrm>
          <a:off x="0" y="0"/>
          <a:ext cx="0" cy="0"/>
          <a:chOff x="0" y="0"/>
          <a:chExt cx="0" cy="0"/>
        </a:xfrm>
      </p:grpSpPr>
      <p:sp>
        <p:nvSpPr>
          <p:cNvPr id="2" name="Tittel 1"/>
          <p:cNvSpPr>
            <a:spLocks noGrp="1"/>
          </p:cNvSpPr>
          <p:nvPr>
            <p:ph type="ctrTitle"/>
          </p:nvPr>
        </p:nvSpPr>
        <p:spPr>
          <a:xfrm>
            <a:off x="685800" y="2130425"/>
            <a:ext cx="7772400" cy="1470025"/>
          </a:xfrm>
        </p:spPr>
        <p:txBody>
          <a:bodyPr/>
          <a:lstStyle/>
          <a:p>
            <a:r>
              <a:rPr lang="nb-NO" smtClean="0"/>
              <a:t>Klikk for å redigere tittelstil</a:t>
            </a:r>
            <a:endParaRPr lang="nb-NO"/>
          </a:p>
        </p:txBody>
      </p:sp>
      <p:sp>
        <p:nvSpPr>
          <p:cNvPr id="3" name="Undertittel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nb-NO" smtClean="0"/>
              <a:t>Klikk for å redigere undertittelstil i malen</a:t>
            </a:r>
            <a:endParaRPr lang="nb-NO"/>
          </a:p>
        </p:txBody>
      </p:sp>
      <p:sp>
        <p:nvSpPr>
          <p:cNvPr id="4" name="Plassholder for dato 3"/>
          <p:cNvSpPr>
            <a:spLocks noGrp="1"/>
          </p:cNvSpPr>
          <p:nvPr>
            <p:ph type="dt" sz="half" idx="10"/>
          </p:nvPr>
        </p:nvSpPr>
        <p:spPr/>
        <p:txBody>
          <a:bodyPr/>
          <a:lstStyle/>
          <a:p>
            <a:fld id="{8B3B4E9C-4B93-4452-A003-8C63503D17F0}" type="datetime1">
              <a:rPr lang="nb-NO" smtClean="0"/>
              <a:t>18.04.2013</a:t>
            </a:fld>
            <a:endParaRPr lang="nb-NO"/>
          </a:p>
        </p:txBody>
      </p:sp>
      <p:sp>
        <p:nvSpPr>
          <p:cNvPr id="5" name="Plassholder for bunntekst 4"/>
          <p:cNvSpPr>
            <a:spLocks noGrp="1"/>
          </p:cNvSpPr>
          <p:nvPr>
            <p:ph type="ftr" sz="quarter" idx="11"/>
          </p:nvPr>
        </p:nvSpPr>
        <p:spPr/>
        <p:txBody>
          <a:bodyPr/>
          <a:lstStyle/>
          <a:p>
            <a:r>
              <a:rPr lang="nb-NO" smtClean="0"/>
              <a:t>www.you-portalen.no</a:t>
            </a:r>
            <a:endParaRPr lang="nb-NO"/>
          </a:p>
        </p:txBody>
      </p:sp>
      <p:sp>
        <p:nvSpPr>
          <p:cNvPr id="6" name="Plassholder for lysbildenummer 5"/>
          <p:cNvSpPr>
            <a:spLocks noGrp="1"/>
          </p:cNvSpPr>
          <p:nvPr>
            <p:ph type="sldNum" sz="quarter" idx="12"/>
          </p:nvPr>
        </p:nvSpPr>
        <p:spPr/>
        <p:txBody>
          <a:bodyPr/>
          <a:lstStyle/>
          <a:p>
            <a:fld id="{4AAF150F-B724-4783-AB52-313C971EB3CA}" type="slidenum">
              <a:rPr lang="nb-NO" smtClean="0"/>
              <a:t>‹#›</a:t>
            </a:fld>
            <a:endParaRPr lang="nb-NO"/>
          </a:p>
        </p:txBody>
      </p:sp>
    </p:spTree>
    <p:extLst>
      <p:ext uri="{BB962C8B-B14F-4D97-AF65-F5344CB8AC3E}">
        <p14:creationId xmlns:p14="http://schemas.microsoft.com/office/powerpoint/2010/main" val="2641638449"/>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tel og innho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smtClean="0"/>
              <a:t>Klikk for å redigere tittelstil</a:t>
            </a:r>
            <a:endParaRPr lang="nb-NO"/>
          </a:p>
        </p:txBody>
      </p:sp>
      <p:sp>
        <p:nvSpPr>
          <p:cNvPr id="3" name="Plassholder for innhold 2"/>
          <p:cNvSpPr>
            <a:spLocks noGrp="1"/>
          </p:cNvSpPr>
          <p:nvPr>
            <p:ph idx="1"/>
          </p:nvPr>
        </p:nvSpPr>
        <p:spPr/>
        <p:txBody>
          <a:bodyPr/>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a:p>
        </p:txBody>
      </p:sp>
      <p:sp>
        <p:nvSpPr>
          <p:cNvPr id="4" name="Plassholder for dato 3"/>
          <p:cNvSpPr>
            <a:spLocks noGrp="1"/>
          </p:cNvSpPr>
          <p:nvPr>
            <p:ph type="dt" sz="half" idx="10"/>
          </p:nvPr>
        </p:nvSpPr>
        <p:spPr/>
        <p:txBody>
          <a:bodyPr/>
          <a:lstStyle/>
          <a:p>
            <a:fld id="{309EF2BC-19D0-4CEE-AE1B-03B84548CD95}" type="datetime1">
              <a:rPr lang="nb-NO" smtClean="0"/>
              <a:t>18.04.2013</a:t>
            </a:fld>
            <a:endParaRPr lang="nb-NO"/>
          </a:p>
        </p:txBody>
      </p:sp>
      <p:sp>
        <p:nvSpPr>
          <p:cNvPr id="5" name="Plassholder for bunntekst 4"/>
          <p:cNvSpPr>
            <a:spLocks noGrp="1"/>
          </p:cNvSpPr>
          <p:nvPr>
            <p:ph type="ftr" sz="quarter" idx="11"/>
          </p:nvPr>
        </p:nvSpPr>
        <p:spPr/>
        <p:txBody>
          <a:bodyPr/>
          <a:lstStyle/>
          <a:p>
            <a:r>
              <a:rPr lang="nb-NO" smtClean="0"/>
              <a:t>www.you-portalen.no</a:t>
            </a:r>
            <a:endParaRPr lang="nb-NO"/>
          </a:p>
        </p:txBody>
      </p:sp>
      <p:sp>
        <p:nvSpPr>
          <p:cNvPr id="6" name="Plassholder for lysbildenummer 5"/>
          <p:cNvSpPr>
            <a:spLocks noGrp="1"/>
          </p:cNvSpPr>
          <p:nvPr>
            <p:ph type="sldNum" sz="quarter" idx="12"/>
          </p:nvPr>
        </p:nvSpPr>
        <p:spPr/>
        <p:txBody>
          <a:bodyPr/>
          <a:lstStyle/>
          <a:p>
            <a:fld id="{4AAF150F-B724-4783-AB52-313C971EB3CA}" type="slidenum">
              <a:rPr lang="nb-NO" smtClean="0"/>
              <a:t>‹#›</a:t>
            </a:fld>
            <a:endParaRPr lang="nb-NO"/>
          </a:p>
        </p:txBody>
      </p:sp>
    </p:spTree>
    <p:extLst>
      <p:ext uri="{BB962C8B-B14F-4D97-AF65-F5344CB8AC3E}">
        <p14:creationId xmlns:p14="http://schemas.microsoft.com/office/powerpoint/2010/main" val="13084884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Deloverskrift">
    <p:spTree>
      <p:nvGrpSpPr>
        <p:cNvPr id="1" name=""/>
        <p:cNvGrpSpPr/>
        <p:nvPr/>
      </p:nvGrpSpPr>
      <p:grpSpPr>
        <a:xfrm>
          <a:off x="0" y="0"/>
          <a:ext cx="0" cy="0"/>
          <a:chOff x="0" y="0"/>
          <a:chExt cx="0" cy="0"/>
        </a:xfrm>
      </p:grpSpPr>
      <p:sp>
        <p:nvSpPr>
          <p:cNvPr id="2" name="Tittel 1"/>
          <p:cNvSpPr>
            <a:spLocks noGrp="1"/>
          </p:cNvSpPr>
          <p:nvPr>
            <p:ph type="title"/>
          </p:nvPr>
        </p:nvSpPr>
        <p:spPr>
          <a:xfrm>
            <a:off x="722313" y="4406900"/>
            <a:ext cx="7772400" cy="1362075"/>
          </a:xfrm>
        </p:spPr>
        <p:txBody>
          <a:bodyPr anchor="t"/>
          <a:lstStyle>
            <a:lvl1pPr algn="l">
              <a:defRPr sz="4000" b="1" cap="all"/>
            </a:lvl1pPr>
          </a:lstStyle>
          <a:p>
            <a:r>
              <a:rPr lang="nb-NO" smtClean="0"/>
              <a:t>Klikk for å redigere tittelstil</a:t>
            </a:r>
            <a:endParaRPr lang="nb-NO"/>
          </a:p>
        </p:txBody>
      </p:sp>
      <p:sp>
        <p:nvSpPr>
          <p:cNvPr id="3" name="Plassholder for tekst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nb-NO" smtClean="0"/>
              <a:t>Klikk for å redigere tekststiler i malen</a:t>
            </a:r>
          </a:p>
        </p:txBody>
      </p:sp>
      <p:sp>
        <p:nvSpPr>
          <p:cNvPr id="4" name="Plassholder for dato 3"/>
          <p:cNvSpPr>
            <a:spLocks noGrp="1"/>
          </p:cNvSpPr>
          <p:nvPr>
            <p:ph type="dt" sz="half" idx="10"/>
          </p:nvPr>
        </p:nvSpPr>
        <p:spPr/>
        <p:txBody>
          <a:bodyPr/>
          <a:lstStyle/>
          <a:p>
            <a:fld id="{DF8F236D-3A3F-4AFE-8D3C-EC3955D62F52}" type="datetime1">
              <a:rPr lang="nb-NO" smtClean="0"/>
              <a:t>18.04.2013</a:t>
            </a:fld>
            <a:endParaRPr lang="nb-NO"/>
          </a:p>
        </p:txBody>
      </p:sp>
      <p:sp>
        <p:nvSpPr>
          <p:cNvPr id="5" name="Plassholder for bunntekst 4"/>
          <p:cNvSpPr>
            <a:spLocks noGrp="1"/>
          </p:cNvSpPr>
          <p:nvPr>
            <p:ph type="ftr" sz="quarter" idx="11"/>
          </p:nvPr>
        </p:nvSpPr>
        <p:spPr/>
        <p:txBody>
          <a:bodyPr/>
          <a:lstStyle/>
          <a:p>
            <a:r>
              <a:rPr lang="nb-NO" smtClean="0"/>
              <a:t>www.you-portalen.no</a:t>
            </a:r>
            <a:endParaRPr lang="nb-NO"/>
          </a:p>
        </p:txBody>
      </p:sp>
      <p:sp>
        <p:nvSpPr>
          <p:cNvPr id="6" name="Plassholder for lysbildenummer 5"/>
          <p:cNvSpPr>
            <a:spLocks noGrp="1"/>
          </p:cNvSpPr>
          <p:nvPr>
            <p:ph type="sldNum" sz="quarter" idx="12"/>
          </p:nvPr>
        </p:nvSpPr>
        <p:spPr/>
        <p:txBody>
          <a:bodyPr/>
          <a:lstStyle/>
          <a:p>
            <a:fld id="{4AAF150F-B724-4783-AB52-313C971EB3CA}" type="slidenum">
              <a:rPr lang="nb-NO" smtClean="0"/>
              <a:t>‹#›</a:t>
            </a:fld>
            <a:endParaRPr lang="nb-NO"/>
          </a:p>
        </p:txBody>
      </p:sp>
    </p:spTree>
    <p:extLst>
      <p:ext uri="{BB962C8B-B14F-4D97-AF65-F5344CB8AC3E}">
        <p14:creationId xmlns:p14="http://schemas.microsoft.com/office/powerpoint/2010/main" val="29359120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o innholdsdeler">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smtClean="0"/>
              <a:t>Klikk for å redigere tittelstil</a:t>
            </a:r>
            <a:endParaRPr lang="nb-NO"/>
          </a:p>
        </p:txBody>
      </p:sp>
      <p:sp>
        <p:nvSpPr>
          <p:cNvPr id="3" name="Plassholder for innhold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a:p>
        </p:txBody>
      </p:sp>
      <p:sp>
        <p:nvSpPr>
          <p:cNvPr id="4" name="Plassholder for innhold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a:p>
        </p:txBody>
      </p:sp>
      <p:sp>
        <p:nvSpPr>
          <p:cNvPr id="5" name="Plassholder for dato 4"/>
          <p:cNvSpPr>
            <a:spLocks noGrp="1"/>
          </p:cNvSpPr>
          <p:nvPr>
            <p:ph type="dt" sz="half" idx="10"/>
          </p:nvPr>
        </p:nvSpPr>
        <p:spPr/>
        <p:txBody>
          <a:bodyPr/>
          <a:lstStyle/>
          <a:p>
            <a:fld id="{8F8F7DA4-65B3-4CAE-8D4E-DA74A0AA9B52}" type="datetime1">
              <a:rPr lang="nb-NO" smtClean="0"/>
              <a:t>18.04.2013</a:t>
            </a:fld>
            <a:endParaRPr lang="nb-NO"/>
          </a:p>
        </p:txBody>
      </p:sp>
      <p:sp>
        <p:nvSpPr>
          <p:cNvPr id="6" name="Plassholder for bunntekst 5"/>
          <p:cNvSpPr>
            <a:spLocks noGrp="1"/>
          </p:cNvSpPr>
          <p:nvPr>
            <p:ph type="ftr" sz="quarter" idx="11"/>
          </p:nvPr>
        </p:nvSpPr>
        <p:spPr/>
        <p:txBody>
          <a:bodyPr/>
          <a:lstStyle/>
          <a:p>
            <a:r>
              <a:rPr lang="nb-NO" smtClean="0"/>
              <a:t>www.you-portalen.no</a:t>
            </a:r>
            <a:endParaRPr lang="nb-NO"/>
          </a:p>
        </p:txBody>
      </p:sp>
      <p:sp>
        <p:nvSpPr>
          <p:cNvPr id="7" name="Plassholder for lysbildenummer 6"/>
          <p:cNvSpPr>
            <a:spLocks noGrp="1"/>
          </p:cNvSpPr>
          <p:nvPr>
            <p:ph type="sldNum" sz="quarter" idx="12"/>
          </p:nvPr>
        </p:nvSpPr>
        <p:spPr/>
        <p:txBody>
          <a:bodyPr/>
          <a:lstStyle/>
          <a:p>
            <a:fld id="{4AAF150F-B724-4783-AB52-313C971EB3CA}" type="slidenum">
              <a:rPr lang="nb-NO" smtClean="0"/>
              <a:t>‹#›</a:t>
            </a:fld>
            <a:endParaRPr lang="nb-NO"/>
          </a:p>
        </p:txBody>
      </p:sp>
    </p:spTree>
    <p:extLst>
      <p:ext uri="{BB962C8B-B14F-4D97-AF65-F5344CB8AC3E}">
        <p14:creationId xmlns:p14="http://schemas.microsoft.com/office/powerpoint/2010/main" val="319943310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lvl1pPr>
              <a:defRPr/>
            </a:lvl1pPr>
          </a:lstStyle>
          <a:p>
            <a:r>
              <a:rPr lang="nb-NO" smtClean="0"/>
              <a:t>Klikk for å redigere tittelstil</a:t>
            </a:r>
            <a:endParaRPr lang="nb-NO"/>
          </a:p>
        </p:txBody>
      </p:sp>
      <p:sp>
        <p:nvSpPr>
          <p:cNvPr id="3" name="Plassholder for tekst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smtClean="0"/>
              <a:t>Klikk for å redigere tekststiler i malen</a:t>
            </a:r>
          </a:p>
        </p:txBody>
      </p:sp>
      <p:sp>
        <p:nvSpPr>
          <p:cNvPr id="4" name="Plassholder for innhold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a:p>
        </p:txBody>
      </p:sp>
      <p:sp>
        <p:nvSpPr>
          <p:cNvPr id="5" name="Plassholder for tekst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smtClean="0"/>
              <a:t>Klikk for å redigere tekststiler i malen</a:t>
            </a:r>
          </a:p>
        </p:txBody>
      </p:sp>
      <p:sp>
        <p:nvSpPr>
          <p:cNvPr id="6" name="Plassholder for innhold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a:p>
        </p:txBody>
      </p:sp>
      <p:sp>
        <p:nvSpPr>
          <p:cNvPr id="7" name="Plassholder for dato 6"/>
          <p:cNvSpPr>
            <a:spLocks noGrp="1"/>
          </p:cNvSpPr>
          <p:nvPr>
            <p:ph type="dt" sz="half" idx="10"/>
          </p:nvPr>
        </p:nvSpPr>
        <p:spPr/>
        <p:txBody>
          <a:bodyPr/>
          <a:lstStyle/>
          <a:p>
            <a:fld id="{1AF87297-D4CF-4DE5-9440-DF960B9C6554}" type="datetime1">
              <a:rPr lang="nb-NO" smtClean="0"/>
              <a:t>18.04.2013</a:t>
            </a:fld>
            <a:endParaRPr lang="nb-NO"/>
          </a:p>
        </p:txBody>
      </p:sp>
      <p:sp>
        <p:nvSpPr>
          <p:cNvPr id="8" name="Plassholder for bunntekst 7"/>
          <p:cNvSpPr>
            <a:spLocks noGrp="1"/>
          </p:cNvSpPr>
          <p:nvPr>
            <p:ph type="ftr" sz="quarter" idx="11"/>
          </p:nvPr>
        </p:nvSpPr>
        <p:spPr/>
        <p:txBody>
          <a:bodyPr/>
          <a:lstStyle/>
          <a:p>
            <a:r>
              <a:rPr lang="nb-NO" smtClean="0"/>
              <a:t>www.you-portalen.no</a:t>
            </a:r>
            <a:endParaRPr lang="nb-NO"/>
          </a:p>
        </p:txBody>
      </p:sp>
      <p:sp>
        <p:nvSpPr>
          <p:cNvPr id="9" name="Plassholder for lysbildenummer 8"/>
          <p:cNvSpPr>
            <a:spLocks noGrp="1"/>
          </p:cNvSpPr>
          <p:nvPr>
            <p:ph type="sldNum" sz="quarter" idx="12"/>
          </p:nvPr>
        </p:nvSpPr>
        <p:spPr/>
        <p:txBody>
          <a:bodyPr/>
          <a:lstStyle/>
          <a:p>
            <a:fld id="{4AAF150F-B724-4783-AB52-313C971EB3CA}" type="slidenum">
              <a:rPr lang="nb-NO" smtClean="0"/>
              <a:t>‹#›</a:t>
            </a:fld>
            <a:endParaRPr lang="nb-NO"/>
          </a:p>
        </p:txBody>
      </p:sp>
    </p:spTree>
    <p:extLst>
      <p:ext uri="{BB962C8B-B14F-4D97-AF65-F5344CB8AC3E}">
        <p14:creationId xmlns:p14="http://schemas.microsoft.com/office/powerpoint/2010/main" val="187470536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Bare tittel">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smtClean="0"/>
              <a:t>Klikk for å redigere tittelstil</a:t>
            </a:r>
            <a:endParaRPr lang="nb-NO"/>
          </a:p>
        </p:txBody>
      </p:sp>
      <p:sp>
        <p:nvSpPr>
          <p:cNvPr id="3" name="Plassholder for dato 2"/>
          <p:cNvSpPr>
            <a:spLocks noGrp="1"/>
          </p:cNvSpPr>
          <p:nvPr>
            <p:ph type="dt" sz="half" idx="10"/>
          </p:nvPr>
        </p:nvSpPr>
        <p:spPr/>
        <p:txBody>
          <a:bodyPr/>
          <a:lstStyle/>
          <a:p>
            <a:fld id="{D39E9AEF-FAEF-443E-94CF-B8182A7EE679}" type="datetime1">
              <a:rPr lang="nb-NO" smtClean="0"/>
              <a:t>18.04.2013</a:t>
            </a:fld>
            <a:endParaRPr lang="nb-NO"/>
          </a:p>
        </p:txBody>
      </p:sp>
      <p:sp>
        <p:nvSpPr>
          <p:cNvPr id="4" name="Plassholder for bunntekst 3"/>
          <p:cNvSpPr>
            <a:spLocks noGrp="1"/>
          </p:cNvSpPr>
          <p:nvPr>
            <p:ph type="ftr" sz="quarter" idx="11"/>
          </p:nvPr>
        </p:nvSpPr>
        <p:spPr/>
        <p:txBody>
          <a:bodyPr/>
          <a:lstStyle/>
          <a:p>
            <a:r>
              <a:rPr lang="nb-NO" smtClean="0"/>
              <a:t>www.you-portalen.no</a:t>
            </a:r>
            <a:endParaRPr lang="nb-NO"/>
          </a:p>
        </p:txBody>
      </p:sp>
      <p:sp>
        <p:nvSpPr>
          <p:cNvPr id="5" name="Plassholder for lysbildenummer 4"/>
          <p:cNvSpPr>
            <a:spLocks noGrp="1"/>
          </p:cNvSpPr>
          <p:nvPr>
            <p:ph type="sldNum" sz="quarter" idx="12"/>
          </p:nvPr>
        </p:nvSpPr>
        <p:spPr/>
        <p:txBody>
          <a:bodyPr/>
          <a:lstStyle/>
          <a:p>
            <a:fld id="{4AAF150F-B724-4783-AB52-313C971EB3CA}" type="slidenum">
              <a:rPr lang="nb-NO" smtClean="0"/>
              <a:t>‹#›</a:t>
            </a:fld>
            <a:endParaRPr lang="nb-NO"/>
          </a:p>
        </p:txBody>
      </p:sp>
    </p:spTree>
    <p:extLst>
      <p:ext uri="{BB962C8B-B14F-4D97-AF65-F5344CB8AC3E}">
        <p14:creationId xmlns:p14="http://schemas.microsoft.com/office/powerpoint/2010/main" val="25975598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t">
    <p:spTree>
      <p:nvGrpSpPr>
        <p:cNvPr id="1" name=""/>
        <p:cNvGrpSpPr/>
        <p:nvPr/>
      </p:nvGrpSpPr>
      <p:grpSpPr>
        <a:xfrm>
          <a:off x="0" y="0"/>
          <a:ext cx="0" cy="0"/>
          <a:chOff x="0" y="0"/>
          <a:chExt cx="0" cy="0"/>
        </a:xfrm>
      </p:grpSpPr>
      <p:sp>
        <p:nvSpPr>
          <p:cNvPr id="2" name="Plassholder for dato 1"/>
          <p:cNvSpPr>
            <a:spLocks noGrp="1"/>
          </p:cNvSpPr>
          <p:nvPr>
            <p:ph type="dt" sz="half" idx="10"/>
          </p:nvPr>
        </p:nvSpPr>
        <p:spPr/>
        <p:txBody>
          <a:bodyPr/>
          <a:lstStyle/>
          <a:p>
            <a:fld id="{61374D7F-BF0D-463B-B658-81045C1D1BF0}" type="datetime1">
              <a:rPr lang="nb-NO" smtClean="0"/>
              <a:t>18.04.2013</a:t>
            </a:fld>
            <a:endParaRPr lang="nb-NO"/>
          </a:p>
        </p:txBody>
      </p:sp>
      <p:sp>
        <p:nvSpPr>
          <p:cNvPr id="3" name="Plassholder for bunntekst 2"/>
          <p:cNvSpPr>
            <a:spLocks noGrp="1"/>
          </p:cNvSpPr>
          <p:nvPr>
            <p:ph type="ftr" sz="quarter" idx="11"/>
          </p:nvPr>
        </p:nvSpPr>
        <p:spPr/>
        <p:txBody>
          <a:bodyPr/>
          <a:lstStyle/>
          <a:p>
            <a:r>
              <a:rPr lang="nb-NO" smtClean="0"/>
              <a:t>www.you-portalen.no</a:t>
            </a:r>
            <a:endParaRPr lang="nb-NO"/>
          </a:p>
        </p:txBody>
      </p:sp>
      <p:sp>
        <p:nvSpPr>
          <p:cNvPr id="4" name="Plassholder for lysbildenummer 3"/>
          <p:cNvSpPr>
            <a:spLocks noGrp="1"/>
          </p:cNvSpPr>
          <p:nvPr>
            <p:ph type="sldNum" sz="quarter" idx="12"/>
          </p:nvPr>
        </p:nvSpPr>
        <p:spPr/>
        <p:txBody>
          <a:bodyPr/>
          <a:lstStyle/>
          <a:p>
            <a:fld id="{4AAF150F-B724-4783-AB52-313C971EB3CA}" type="slidenum">
              <a:rPr lang="nb-NO" smtClean="0"/>
              <a:t>‹#›</a:t>
            </a:fld>
            <a:endParaRPr lang="nb-NO"/>
          </a:p>
        </p:txBody>
      </p:sp>
    </p:spTree>
    <p:extLst>
      <p:ext uri="{BB962C8B-B14F-4D97-AF65-F5344CB8AC3E}">
        <p14:creationId xmlns:p14="http://schemas.microsoft.com/office/powerpoint/2010/main" val="308630382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nhold med tekst">
    <p:spTree>
      <p:nvGrpSpPr>
        <p:cNvPr id="1" name=""/>
        <p:cNvGrpSpPr/>
        <p:nvPr/>
      </p:nvGrpSpPr>
      <p:grpSpPr>
        <a:xfrm>
          <a:off x="0" y="0"/>
          <a:ext cx="0" cy="0"/>
          <a:chOff x="0" y="0"/>
          <a:chExt cx="0" cy="0"/>
        </a:xfrm>
      </p:grpSpPr>
      <p:sp>
        <p:nvSpPr>
          <p:cNvPr id="2" name="Tittel 1"/>
          <p:cNvSpPr>
            <a:spLocks noGrp="1"/>
          </p:cNvSpPr>
          <p:nvPr>
            <p:ph type="title"/>
          </p:nvPr>
        </p:nvSpPr>
        <p:spPr>
          <a:xfrm>
            <a:off x="457200" y="273050"/>
            <a:ext cx="3008313" cy="1162050"/>
          </a:xfrm>
        </p:spPr>
        <p:txBody>
          <a:bodyPr anchor="b"/>
          <a:lstStyle>
            <a:lvl1pPr algn="l">
              <a:defRPr sz="2000" b="1"/>
            </a:lvl1pPr>
          </a:lstStyle>
          <a:p>
            <a:r>
              <a:rPr lang="nb-NO" smtClean="0"/>
              <a:t>Klikk for å redigere tittelstil</a:t>
            </a:r>
            <a:endParaRPr lang="nb-NO"/>
          </a:p>
        </p:txBody>
      </p:sp>
      <p:sp>
        <p:nvSpPr>
          <p:cNvPr id="3" name="Plassholder for innhold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a:p>
        </p:txBody>
      </p:sp>
      <p:sp>
        <p:nvSpPr>
          <p:cNvPr id="4" name="Plassholder for tekst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b-NO" smtClean="0"/>
              <a:t>Klikk for å redigere tekststiler i malen</a:t>
            </a:r>
          </a:p>
        </p:txBody>
      </p:sp>
      <p:sp>
        <p:nvSpPr>
          <p:cNvPr id="5" name="Plassholder for dato 4"/>
          <p:cNvSpPr>
            <a:spLocks noGrp="1"/>
          </p:cNvSpPr>
          <p:nvPr>
            <p:ph type="dt" sz="half" idx="10"/>
          </p:nvPr>
        </p:nvSpPr>
        <p:spPr/>
        <p:txBody>
          <a:bodyPr/>
          <a:lstStyle/>
          <a:p>
            <a:fld id="{FA91DC3E-43FA-413C-9DFA-B0CA98B7AC75}" type="datetime1">
              <a:rPr lang="nb-NO" smtClean="0"/>
              <a:t>18.04.2013</a:t>
            </a:fld>
            <a:endParaRPr lang="nb-NO"/>
          </a:p>
        </p:txBody>
      </p:sp>
      <p:sp>
        <p:nvSpPr>
          <p:cNvPr id="6" name="Plassholder for bunntekst 5"/>
          <p:cNvSpPr>
            <a:spLocks noGrp="1"/>
          </p:cNvSpPr>
          <p:nvPr>
            <p:ph type="ftr" sz="quarter" idx="11"/>
          </p:nvPr>
        </p:nvSpPr>
        <p:spPr/>
        <p:txBody>
          <a:bodyPr/>
          <a:lstStyle/>
          <a:p>
            <a:r>
              <a:rPr lang="nb-NO" smtClean="0"/>
              <a:t>www.you-portalen.no</a:t>
            </a:r>
            <a:endParaRPr lang="nb-NO"/>
          </a:p>
        </p:txBody>
      </p:sp>
      <p:sp>
        <p:nvSpPr>
          <p:cNvPr id="7" name="Plassholder for lysbildenummer 6"/>
          <p:cNvSpPr>
            <a:spLocks noGrp="1"/>
          </p:cNvSpPr>
          <p:nvPr>
            <p:ph type="sldNum" sz="quarter" idx="12"/>
          </p:nvPr>
        </p:nvSpPr>
        <p:spPr/>
        <p:txBody>
          <a:bodyPr/>
          <a:lstStyle/>
          <a:p>
            <a:fld id="{4AAF150F-B724-4783-AB52-313C971EB3CA}" type="slidenum">
              <a:rPr lang="nb-NO" smtClean="0"/>
              <a:t>‹#›</a:t>
            </a:fld>
            <a:endParaRPr lang="nb-NO"/>
          </a:p>
        </p:txBody>
      </p:sp>
    </p:spTree>
    <p:extLst>
      <p:ext uri="{BB962C8B-B14F-4D97-AF65-F5344CB8AC3E}">
        <p14:creationId xmlns:p14="http://schemas.microsoft.com/office/powerpoint/2010/main" val="282374177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e med tekst">
    <p:spTree>
      <p:nvGrpSpPr>
        <p:cNvPr id="1" name=""/>
        <p:cNvGrpSpPr/>
        <p:nvPr/>
      </p:nvGrpSpPr>
      <p:grpSpPr>
        <a:xfrm>
          <a:off x="0" y="0"/>
          <a:ext cx="0" cy="0"/>
          <a:chOff x="0" y="0"/>
          <a:chExt cx="0" cy="0"/>
        </a:xfrm>
      </p:grpSpPr>
      <p:sp>
        <p:nvSpPr>
          <p:cNvPr id="2" name="Tittel 1"/>
          <p:cNvSpPr>
            <a:spLocks noGrp="1"/>
          </p:cNvSpPr>
          <p:nvPr>
            <p:ph type="title"/>
          </p:nvPr>
        </p:nvSpPr>
        <p:spPr>
          <a:xfrm>
            <a:off x="1792288" y="4800600"/>
            <a:ext cx="5486400" cy="566738"/>
          </a:xfrm>
        </p:spPr>
        <p:txBody>
          <a:bodyPr anchor="b"/>
          <a:lstStyle>
            <a:lvl1pPr algn="l">
              <a:defRPr sz="2000" b="1"/>
            </a:lvl1pPr>
          </a:lstStyle>
          <a:p>
            <a:r>
              <a:rPr lang="nb-NO" smtClean="0"/>
              <a:t>Klikk for å redigere tittelstil</a:t>
            </a:r>
            <a:endParaRPr lang="nb-NO"/>
          </a:p>
        </p:txBody>
      </p:sp>
      <p:sp>
        <p:nvSpPr>
          <p:cNvPr id="3" name="Plassholder for bild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b-NO"/>
          </a:p>
        </p:txBody>
      </p:sp>
      <p:sp>
        <p:nvSpPr>
          <p:cNvPr id="4" name="Plassholder for tekst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b-NO" smtClean="0"/>
              <a:t>Klikk for å redigere tekststiler i malen</a:t>
            </a:r>
          </a:p>
        </p:txBody>
      </p:sp>
      <p:sp>
        <p:nvSpPr>
          <p:cNvPr id="5" name="Plassholder for dato 4"/>
          <p:cNvSpPr>
            <a:spLocks noGrp="1"/>
          </p:cNvSpPr>
          <p:nvPr>
            <p:ph type="dt" sz="half" idx="10"/>
          </p:nvPr>
        </p:nvSpPr>
        <p:spPr/>
        <p:txBody>
          <a:bodyPr/>
          <a:lstStyle/>
          <a:p>
            <a:fld id="{34081A91-1357-4422-8328-734A84A25255}" type="datetime1">
              <a:rPr lang="nb-NO" smtClean="0"/>
              <a:t>18.04.2013</a:t>
            </a:fld>
            <a:endParaRPr lang="nb-NO"/>
          </a:p>
        </p:txBody>
      </p:sp>
      <p:sp>
        <p:nvSpPr>
          <p:cNvPr id="6" name="Plassholder for bunntekst 5"/>
          <p:cNvSpPr>
            <a:spLocks noGrp="1"/>
          </p:cNvSpPr>
          <p:nvPr>
            <p:ph type="ftr" sz="quarter" idx="11"/>
          </p:nvPr>
        </p:nvSpPr>
        <p:spPr/>
        <p:txBody>
          <a:bodyPr/>
          <a:lstStyle/>
          <a:p>
            <a:r>
              <a:rPr lang="nb-NO" smtClean="0"/>
              <a:t>www.you-portalen.no</a:t>
            </a:r>
            <a:endParaRPr lang="nb-NO"/>
          </a:p>
        </p:txBody>
      </p:sp>
      <p:sp>
        <p:nvSpPr>
          <p:cNvPr id="7" name="Plassholder for lysbildenummer 6"/>
          <p:cNvSpPr>
            <a:spLocks noGrp="1"/>
          </p:cNvSpPr>
          <p:nvPr>
            <p:ph type="sldNum" sz="quarter" idx="12"/>
          </p:nvPr>
        </p:nvSpPr>
        <p:spPr/>
        <p:txBody>
          <a:bodyPr/>
          <a:lstStyle/>
          <a:p>
            <a:fld id="{4AAF150F-B724-4783-AB52-313C971EB3CA}" type="slidenum">
              <a:rPr lang="nb-NO" smtClean="0"/>
              <a:t>‹#›</a:t>
            </a:fld>
            <a:endParaRPr lang="nb-NO"/>
          </a:p>
        </p:txBody>
      </p:sp>
    </p:spTree>
    <p:extLst>
      <p:ext uri="{BB962C8B-B14F-4D97-AF65-F5344CB8AC3E}">
        <p14:creationId xmlns:p14="http://schemas.microsoft.com/office/powerpoint/2010/main" val="48458439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Loddrett tekst">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smtClean="0"/>
              <a:t>Klikk for å redigere tittelstil</a:t>
            </a:r>
            <a:endParaRPr lang="nb-NO"/>
          </a:p>
        </p:txBody>
      </p:sp>
      <p:sp>
        <p:nvSpPr>
          <p:cNvPr id="3" name="Plassholder for loddrett tekst 2"/>
          <p:cNvSpPr>
            <a:spLocks noGrp="1"/>
          </p:cNvSpPr>
          <p:nvPr>
            <p:ph type="body" orient="vert" idx="1"/>
          </p:nvPr>
        </p:nvSpPr>
        <p:spPr/>
        <p:txBody>
          <a:bodyPr vert="eaVert"/>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a:p>
        </p:txBody>
      </p:sp>
      <p:sp>
        <p:nvSpPr>
          <p:cNvPr id="4" name="Plassholder for dato 3"/>
          <p:cNvSpPr>
            <a:spLocks noGrp="1"/>
          </p:cNvSpPr>
          <p:nvPr>
            <p:ph type="dt" sz="half" idx="10"/>
          </p:nvPr>
        </p:nvSpPr>
        <p:spPr/>
        <p:txBody>
          <a:bodyPr/>
          <a:lstStyle/>
          <a:p>
            <a:fld id="{2A24ED39-E02A-485B-93C7-B9E4486CCD08}" type="datetime1">
              <a:rPr lang="nb-NO" smtClean="0"/>
              <a:t>18.04.2013</a:t>
            </a:fld>
            <a:endParaRPr lang="nb-NO"/>
          </a:p>
        </p:txBody>
      </p:sp>
      <p:sp>
        <p:nvSpPr>
          <p:cNvPr id="5" name="Plassholder for bunntekst 4"/>
          <p:cNvSpPr>
            <a:spLocks noGrp="1"/>
          </p:cNvSpPr>
          <p:nvPr>
            <p:ph type="ftr" sz="quarter" idx="11"/>
          </p:nvPr>
        </p:nvSpPr>
        <p:spPr/>
        <p:txBody>
          <a:bodyPr/>
          <a:lstStyle/>
          <a:p>
            <a:r>
              <a:rPr lang="nb-NO" smtClean="0"/>
              <a:t>www.you-portalen.no</a:t>
            </a:r>
            <a:endParaRPr lang="nb-NO"/>
          </a:p>
        </p:txBody>
      </p:sp>
      <p:sp>
        <p:nvSpPr>
          <p:cNvPr id="6" name="Plassholder for lysbildenummer 5"/>
          <p:cNvSpPr>
            <a:spLocks noGrp="1"/>
          </p:cNvSpPr>
          <p:nvPr>
            <p:ph type="sldNum" sz="quarter" idx="12"/>
          </p:nvPr>
        </p:nvSpPr>
        <p:spPr/>
        <p:txBody>
          <a:bodyPr/>
          <a:lstStyle/>
          <a:p>
            <a:fld id="{4AAF150F-B724-4783-AB52-313C971EB3CA}" type="slidenum">
              <a:rPr lang="nb-NO" smtClean="0"/>
              <a:t>‹#›</a:t>
            </a:fld>
            <a:endParaRPr lang="nb-NO"/>
          </a:p>
        </p:txBody>
      </p:sp>
    </p:spTree>
    <p:extLst>
      <p:ext uri="{BB962C8B-B14F-4D97-AF65-F5344CB8AC3E}">
        <p14:creationId xmlns:p14="http://schemas.microsoft.com/office/powerpoint/2010/main" val="156826116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drett tittel og tekst">
    <p:spTree>
      <p:nvGrpSpPr>
        <p:cNvPr id="1" name=""/>
        <p:cNvGrpSpPr/>
        <p:nvPr/>
      </p:nvGrpSpPr>
      <p:grpSpPr>
        <a:xfrm>
          <a:off x="0" y="0"/>
          <a:ext cx="0" cy="0"/>
          <a:chOff x="0" y="0"/>
          <a:chExt cx="0" cy="0"/>
        </a:xfrm>
      </p:grpSpPr>
      <p:sp>
        <p:nvSpPr>
          <p:cNvPr id="2" name="Loddrett tittel 1"/>
          <p:cNvSpPr>
            <a:spLocks noGrp="1"/>
          </p:cNvSpPr>
          <p:nvPr>
            <p:ph type="title" orient="vert"/>
          </p:nvPr>
        </p:nvSpPr>
        <p:spPr>
          <a:xfrm>
            <a:off x="6629400" y="274638"/>
            <a:ext cx="2057400" cy="5851525"/>
          </a:xfrm>
        </p:spPr>
        <p:txBody>
          <a:bodyPr vert="eaVert"/>
          <a:lstStyle/>
          <a:p>
            <a:r>
              <a:rPr lang="nb-NO" smtClean="0"/>
              <a:t>Klikk for å redigere tittelstil</a:t>
            </a:r>
            <a:endParaRPr lang="nb-NO"/>
          </a:p>
        </p:txBody>
      </p:sp>
      <p:sp>
        <p:nvSpPr>
          <p:cNvPr id="3" name="Plassholder for loddrett tekst 2"/>
          <p:cNvSpPr>
            <a:spLocks noGrp="1"/>
          </p:cNvSpPr>
          <p:nvPr>
            <p:ph type="body" orient="vert" idx="1"/>
          </p:nvPr>
        </p:nvSpPr>
        <p:spPr>
          <a:xfrm>
            <a:off x="457200" y="274638"/>
            <a:ext cx="6019800" cy="5851525"/>
          </a:xfrm>
        </p:spPr>
        <p:txBody>
          <a:bodyPr vert="eaVert"/>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a:p>
        </p:txBody>
      </p:sp>
      <p:sp>
        <p:nvSpPr>
          <p:cNvPr id="4" name="Plassholder for dato 3"/>
          <p:cNvSpPr>
            <a:spLocks noGrp="1"/>
          </p:cNvSpPr>
          <p:nvPr>
            <p:ph type="dt" sz="half" idx="10"/>
          </p:nvPr>
        </p:nvSpPr>
        <p:spPr/>
        <p:txBody>
          <a:bodyPr/>
          <a:lstStyle/>
          <a:p>
            <a:fld id="{823C3A0B-4445-4AE3-86EA-952389CD6E8C}" type="datetime1">
              <a:rPr lang="nb-NO" smtClean="0"/>
              <a:t>18.04.2013</a:t>
            </a:fld>
            <a:endParaRPr lang="nb-NO"/>
          </a:p>
        </p:txBody>
      </p:sp>
      <p:sp>
        <p:nvSpPr>
          <p:cNvPr id="5" name="Plassholder for bunntekst 4"/>
          <p:cNvSpPr>
            <a:spLocks noGrp="1"/>
          </p:cNvSpPr>
          <p:nvPr>
            <p:ph type="ftr" sz="quarter" idx="11"/>
          </p:nvPr>
        </p:nvSpPr>
        <p:spPr/>
        <p:txBody>
          <a:bodyPr/>
          <a:lstStyle/>
          <a:p>
            <a:r>
              <a:rPr lang="nb-NO" smtClean="0"/>
              <a:t>www.you-portalen.no</a:t>
            </a:r>
            <a:endParaRPr lang="nb-NO"/>
          </a:p>
        </p:txBody>
      </p:sp>
      <p:sp>
        <p:nvSpPr>
          <p:cNvPr id="6" name="Plassholder for lysbildenummer 5"/>
          <p:cNvSpPr>
            <a:spLocks noGrp="1"/>
          </p:cNvSpPr>
          <p:nvPr>
            <p:ph type="sldNum" sz="quarter" idx="12"/>
          </p:nvPr>
        </p:nvSpPr>
        <p:spPr/>
        <p:txBody>
          <a:bodyPr/>
          <a:lstStyle/>
          <a:p>
            <a:fld id="{4AAF150F-B724-4783-AB52-313C971EB3CA}" type="slidenum">
              <a:rPr lang="nb-NO" smtClean="0"/>
              <a:t>‹#›</a:t>
            </a:fld>
            <a:endParaRPr lang="nb-NO"/>
          </a:p>
        </p:txBody>
      </p:sp>
    </p:spTree>
    <p:extLst>
      <p:ext uri="{BB962C8B-B14F-4D97-AF65-F5344CB8AC3E}">
        <p14:creationId xmlns:p14="http://schemas.microsoft.com/office/powerpoint/2010/main" val="429492552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microsoft.com/office/2007/relationships/hdphoto" Target="../media/hdphoto1.wdp"/></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extLst>
              <a:ext uri="{BEBA8EAE-BF5A-486C-A8C5-ECC9F3942E4B}">
                <a14:imgProps xmlns:a14="http://schemas.microsoft.com/office/drawing/2010/main">
                  <a14:imgLayer r:embed="rId14">
                    <a14:imgEffect>
                      <a14:brightnessContrast bright="15000"/>
                    </a14:imgEffect>
                  </a14:imgLayer>
                </a14:imgProps>
              </a:ext>
            </a:extLst>
          </a:blip>
          <a:srcRect/>
          <a:stretch>
            <a:fillRect l="-10000" r="-10000"/>
          </a:stretch>
        </a:blipFill>
        <a:effectLst/>
      </p:bgPr>
    </p:bg>
    <p:spTree>
      <p:nvGrpSpPr>
        <p:cNvPr id="1" name=""/>
        <p:cNvGrpSpPr/>
        <p:nvPr/>
      </p:nvGrpSpPr>
      <p:grpSpPr>
        <a:xfrm>
          <a:off x="0" y="0"/>
          <a:ext cx="0" cy="0"/>
          <a:chOff x="0" y="0"/>
          <a:chExt cx="0" cy="0"/>
        </a:xfrm>
      </p:grpSpPr>
      <p:sp>
        <p:nvSpPr>
          <p:cNvPr id="2" name="Plassholder for tittel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nb-NO" smtClean="0"/>
              <a:t>Klikk for å redigere tittelstil</a:t>
            </a:r>
            <a:endParaRPr lang="nb-NO"/>
          </a:p>
        </p:txBody>
      </p:sp>
      <p:sp>
        <p:nvSpPr>
          <p:cNvPr id="3" name="Plassholder for tekst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a:p>
        </p:txBody>
      </p:sp>
      <p:sp>
        <p:nvSpPr>
          <p:cNvPr id="4" name="Plassholder for dato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59D1FDC-DCAF-4F47-82E1-35D7E6C3C6C9}" type="datetime1">
              <a:rPr lang="nb-NO" smtClean="0"/>
              <a:t>18.04.2013</a:t>
            </a:fld>
            <a:endParaRPr lang="nb-NO"/>
          </a:p>
        </p:txBody>
      </p:sp>
      <p:sp>
        <p:nvSpPr>
          <p:cNvPr id="5" name="Plassholder for bunntekst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nb-NO" smtClean="0"/>
              <a:t>www.you-portalen.no</a:t>
            </a:r>
            <a:endParaRPr lang="nb-NO"/>
          </a:p>
        </p:txBody>
      </p:sp>
      <p:sp>
        <p:nvSpPr>
          <p:cNvPr id="6" name="Plassholder for lysbildenumm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AAF150F-B724-4783-AB52-313C971EB3CA}" type="slidenum">
              <a:rPr lang="nb-NO" smtClean="0"/>
              <a:t>‹#›</a:t>
            </a:fld>
            <a:endParaRPr lang="nb-NO"/>
          </a:p>
        </p:txBody>
      </p:sp>
    </p:spTree>
    <p:extLst>
      <p:ext uri="{BB962C8B-B14F-4D97-AF65-F5344CB8AC3E}">
        <p14:creationId xmlns:p14="http://schemas.microsoft.com/office/powerpoint/2010/main" val="3354034843"/>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hf sldNum="0" hd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4.jpeg"/><Relationship Id="rId4" Type="http://schemas.openxmlformats.org/officeDocument/2006/relationships/image" Target="../media/image3.jpeg"/></Relationships>
</file>

<file path=ppt/slides/_rels/slide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xml"/><Relationship Id="rId1" Type="http://schemas.openxmlformats.org/officeDocument/2006/relationships/slideLayout" Target="../slideLayouts/slideLayout1.xml"/><Relationship Id="rId5" Type="http://schemas.openxmlformats.org/officeDocument/2006/relationships/image" Target="../media/image2.png"/><Relationship Id="rId4" Type="http://schemas.microsoft.com/office/2007/relationships/hdphoto" Target="../media/hdphoto1.wdp"/></Relationships>
</file>

<file path=ppt/slides/_rels/slide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3.xml"/><Relationship Id="rId1" Type="http://schemas.openxmlformats.org/officeDocument/2006/relationships/slideLayout" Target="../slideLayouts/slideLayout1.xml"/><Relationship Id="rId5" Type="http://schemas.openxmlformats.org/officeDocument/2006/relationships/image" Target="../media/image2.png"/><Relationship Id="rId4" Type="http://schemas.microsoft.com/office/2007/relationships/hdphoto" Target="../media/hdphoto1.wdp"/></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7" Type="http://schemas.openxmlformats.org/officeDocument/2006/relationships/hyperlink" Target="http://www.you-portalen.no/utforsk/Default.aspx?kategori=64" TargetMode="External"/><Relationship Id="rId2" Type="http://schemas.openxmlformats.org/officeDocument/2006/relationships/notesSlide" Target="../notesSlides/notesSlide4.xml"/><Relationship Id="rId1" Type="http://schemas.openxmlformats.org/officeDocument/2006/relationships/slideLayout" Target="../slideLayouts/slideLayout1.xml"/><Relationship Id="rId6" Type="http://schemas.openxmlformats.org/officeDocument/2006/relationships/image" Target="../media/image7.jpg"/><Relationship Id="rId5" Type="http://schemas.openxmlformats.org/officeDocument/2006/relationships/image" Target="../media/image6.png"/><Relationship Id="rId4" Type="http://schemas.openxmlformats.org/officeDocument/2006/relationships/image" Target="../media/image2.png"/></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7" Type="http://schemas.openxmlformats.org/officeDocument/2006/relationships/image" Target="../media/image9.jpg"/><Relationship Id="rId2" Type="http://schemas.openxmlformats.org/officeDocument/2006/relationships/notesSlide" Target="../notesSlides/notesSlide5.xml"/><Relationship Id="rId1" Type="http://schemas.openxmlformats.org/officeDocument/2006/relationships/slideLayout" Target="../slideLayouts/slideLayout1.xml"/><Relationship Id="rId6" Type="http://schemas.openxmlformats.org/officeDocument/2006/relationships/hyperlink" Target="http://www.you-portalen.no/utforsk/Default.aspx?kategori=65" TargetMode="External"/><Relationship Id="rId5" Type="http://schemas.openxmlformats.org/officeDocument/2006/relationships/image" Target="../media/image6.png"/><Relationship Id="rId4" Type="http://schemas.openxmlformats.org/officeDocument/2006/relationships/image" Target="../media/image2.png"/></Relationships>
</file>

<file path=ppt/slides/_rels/slide6.xml.rels><?xml version="1.0" encoding="UTF-8" standalone="yes"?>
<Relationships xmlns="http://schemas.openxmlformats.org/package/2006/relationships"><Relationship Id="rId3" Type="http://schemas.openxmlformats.org/officeDocument/2006/relationships/image" Target="../media/image10.png"/><Relationship Id="rId7" Type="http://schemas.openxmlformats.org/officeDocument/2006/relationships/image" Target="../media/image11.jpg"/><Relationship Id="rId2" Type="http://schemas.openxmlformats.org/officeDocument/2006/relationships/notesSlide" Target="../notesSlides/notesSlide6.xml"/><Relationship Id="rId1" Type="http://schemas.openxmlformats.org/officeDocument/2006/relationships/slideLayout" Target="../slideLayouts/slideLayout1.xml"/><Relationship Id="rId6" Type="http://schemas.openxmlformats.org/officeDocument/2006/relationships/hyperlink" Target="http://www.you-portalen.no/utforsk/Default.aspx?kategori=66" TargetMode="External"/><Relationship Id="rId5" Type="http://schemas.openxmlformats.org/officeDocument/2006/relationships/image" Target="../media/image6.png"/><Relationship Id="rId4" Type="http://schemas.openxmlformats.org/officeDocument/2006/relationships/image" Target="../media/image2.png"/></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7" Type="http://schemas.openxmlformats.org/officeDocument/2006/relationships/hyperlink" Target="http://www.you-portalen.no/utforsk/Default.aspx?kategori=67" TargetMode="External"/><Relationship Id="rId2" Type="http://schemas.openxmlformats.org/officeDocument/2006/relationships/notesSlide" Target="../notesSlides/notesSlide7.xml"/><Relationship Id="rId1" Type="http://schemas.openxmlformats.org/officeDocument/2006/relationships/slideLayout" Target="../slideLayouts/slideLayout1.xml"/><Relationship Id="rId6" Type="http://schemas.openxmlformats.org/officeDocument/2006/relationships/image" Target="../media/image2.png"/><Relationship Id="rId5" Type="http://schemas.openxmlformats.org/officeDocument/2006/relationships/image" Target="../media/image13.png"/><Relationship Id="rId4" Type="http://schemas.openxmlformats.org/officeDocument/2006/relationships/image" Target="../media/image12.jpeg"/></Relationships>
</file>

<file path=ppt/slides/_rels/slide8.xml.rels><?xml version="1.0" encoding="UTF-8" standalone="yes"?>
<Relationships xmlns="http://schemas.openxmlformats.org/package/2006/relationships"><Relationship Id="rId3" Type="http://schemas.openxmlformats.org/officeDocument/2006/relationships/image" Target="../media/image14.png"/><Relationship Id="rId7" Type="http://schemas.openxmlformats.org/officeDocument/2006/relationships/hyperlink" Target="http://www.you-portalen.no/utforsk/Default.aspx?kategori=68" TargetMode="External"/><Relationship Id="rId2" Type="http://schemas.openxmlformats.org/officeDocument/2006/relationships/notesSlide" Target="../notesSlides/notesSlide8.xml"/><Relationship Id="rId1" Type="http://schemas.openxmlformats.org/officeDocument/2006/relationships/slideLayout" Target="../slideLayouts/slideLayout1.xml"/><Relationship Id="rId6" Type="http://schemas.openxmlformats.org/officeDocument/2006/relationships/image" Target="../media/image15.jpg"/><Relationship Id="rId5" Type="http://schemas.openxmlformats.org/officeDocument/2006/relationships/image" Target="../media/image6.png"/><Relationship Id="rId4" Type="http://schemas.openxmlformats.org/officeDocument/2006/relationships/image" Target="../media/image2.png"/></Relationships>
</file>

<file path=ppt/slides/_rels/slide9.xml.rels><?xml version="1.0" encoding="UTF-8" standalone="yes"?>
<Relationships xmlns="http://schemas.openxmlformats.org/package/2006/relationships"><Relationship Id="rId3" Type="http://schemas.openxmlformats.org/officeDocument/2006/relationships/image" Target="../media/image16.png"/><Relationship Id="rId7" Type="http://schemas.openxmlformats.org/officeDocument/2006/relationships/hyperlink" Target="http://www.you-portalen.no/utforsk/Default.aspx?kategori=69" TargetMode="External"/><Relationship Id="rId2" Type="http://schemas.openxmlformats.org/officeDocument/2006/relationships/notesSlide" Target="../notesSlides/notesSlide9.xml"/><Relationship Id="rId1" Type="http://schemas.openxmlformats.org/officeDocument/2006/relationships/slideLayout" Target="../slideLayouts/slideLayout1.xml"/><Relationship Id="rId6" Type="http://schemas.openxmlformats.org/officeDocument/2006/relationships/image" Target="../media/image17.jpg"/><Relationship Id="rId5" Type="http://schemas.openxmlformats.org/officeDocument/2006/relationships/image" Target="../media/image6.png"/><Relationship Id="rId4" Type="http://schemas.openxmlformats.org/officeDocument/2006/relationships/image" Target="../media/image2.png"/></Relationships>
</file>

<file path=ppt/slides/_rels/slide10.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hyperlink" Target="http://www.you-portalen.no/utforsk/Default.aspx?kategori=70" TargetMode="External"/><Relationship Id="rId2" Type="http://schemas.openxmlformats.org/officeDocument/2006/relationships/notesSlide" Target="../notesSlides/notesSlide10.xml"/><Relationship Id="rId1" Type="http://schemas.openxmlformats.org/officeDocument/2006/relationships/slideLayout" Target="../slideLayouts/slideLayout1.xml"/><Relationship Id="rId6" Type="http://schemas.openxmlformats.org/officeDocument/2006/relationships/image" Target="../media/image19.jpg"/><Relationship Id="rId5" Type="http://schemas.openxmlformats.org/officeDocument/2006/relationships/image" Target="../media/image18.png"/><Relationship Id="rId4" Type="http://schemas.openxmlformats.org/officeDocument/2006/relationships/image" Target="../media/image6.png"/></Relationships>
</file>

<file path=ppt/slides/_rels/slide11.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hyperlink" Target="http://www.you-portalen.no/utforsk/Default.aspx?kategori=71" TargetMode="External"/><Relationship Id="rId2" Type="http://schemas.openxmlformats.org/officeDocument/2006/relationships/notesSlide" Target="../notesSlides/notesSlide11.xml"/><Relationship Id="rId1" Type="http://schemas.openxmlformats.org/officeDocument/2006/relationships/slideLayout" Target="../slideLayouts/slideLayout1.xml"/><Relationship Id="rId6" Type="http://schemas.openxmlformats.org/officeDocument/2006/relationships/image" Target="../media/image21.jpg"/><Relationship Id="rId5" Type="http://schemas.openxmlformats.org/officeDocument/2006/relationships/image" Target="../media/image20.png"/><Relationship Id="rId4" Type="http://schemas.openxmlformats.org/officeDocument/2006/relationships/image" Target="../media/image6.png"/></Relationships>
</file>

<file path=ppt/slides/_rels/slide12.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hyperlink" Target="http://www.you-portalen.no/utforsk/Default.aspx?kategori=72" TargetMode="External"/><Relationship Id="rId2" Type="http://schemas.openxmlformats.org/officeDocument/2006/relationships/notesSlide" Target="../notesSlides/notesSlide12.xml"/><Relationship Id="rId1" Type="http://schemas.openxmlformats.org/officeDocument/2006/relationships/slideLayout" Target="../slideLayouts/slideLayout1.xml"/><Relationship Id="rId6" Type="http://schemas.openxmlformats.org/officeDocument/2006/relationships/image" Target="../media/image23.png"/><Relationship Id="rId5" Type="http://schemas.openxmlformats.org/officeDocument/2006/relationships/image" Target="../media/image22.jpg"/><Relationship Id="rId4" Type="http://schemas.openxmlformats.org/officeDocument/2006/relationships/image" Target="../media/image6.png"/></Relationships>
</file>

<file path=ppt/slides/_rels/slide13.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hyperlink" Target="http://www.you-portalen.no/utforsk/Default.aspx?kategori=73" TargetMode="External"/><Relationship Id="rId2" Type="http://schemas.openxmlformats.org/officeDocument/2006/relationships/notesSlide" Target="../notesSlides/notesSlide13.xml"/><Relationship Id="rId1" Type="http://schemas.openxmlformats.org/officeDocument/2006/relationships/slideLayout" Target="../slideLayouts/slideLayout1.xml"/><Relationship Id="rId6" Type="http://schemas.openxmlformats.org/officeDocument/2006/relationships/image" Target="../media/image25.jpg"/><Relationship Id="rId5" Type="http://schemas.openxmlformats.org/officeDocument/2006/relationships/image" Target="../media/image24.png"/><Relationship Id="rId4" Type="http://schemas.openxmlformats.org/officeDocument/2006/relationships/image" Target="../media/image6.png"/></Relationships>
</file>

<file path=ppt/slides/_rels/slide14.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hyperlink" Target="http://www.you-portalen.no/utforsk/Default.aspx?kategori=74" TargetMode="External"/><Relationship Id="rId2" Type="http://schemas.openxmlformats.org/officeDocument/2006/relationships/notesSlide" Target="../notesSlides/notesSlide14.xml"/><Relationship Id="rId1" Type="http://schemas.openxmlformats.org/officeDocument/2006/relationships/slideLayout" Target="../slideLayouts/slideLayout1.xml"/><Relationship Id="rId6" Type="http://schemas.openxmlformats.org/officeDocument/2006/relationships/image" Target="../media/image27.jpg"/><Relationship Id="rId5" Type="http://schemas.openxmlformats.org/officeDocument/2006/relationships/image" Target="../media/image26.png"/><Relationship Id="rId4" Type="http://schemas.openxmlformats.org/officeDocument/2006/relationships/image" Target="../media/image6.png"/></Relationships>
</file>

<file path=ppt/slides/_rels/slide15.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hyperlink" Target="http://www.you-portalen.no/utforsk/Default.aspx?kategori=150" TargetMode="External"/><Relationship Id="rId2" Type="http://schemas.openxmlformats.org/officeDocument/2006/relationships/notesSlide" Target="../notesSlides/notesSlide15.xml"/><Relationship Id="rId1" Type="http://schemas.openxmlformats.org/officeDocument/2006/relationships/slideLayout" Target="../slideLayouts/slideLayout1.xml"/><Relationship Id="rId6" Type="http://schemas.openxmlformats.org/officeDocument/2006/relationships/image" Target="../media/image29.jpg"/><Relationship Id="rId5" Type="http://schemas.openxmlformats.org/officeDocument/2006/relationships/image" Target="../media/image28.png"/><Relationship Id="rId4" Type="http://schemas.openxmlformats.org/officeDocument/2006/relationships/image" Target="../media/image6.png"/></Relationships>
</file>

<file path=ppt/slides/_rels/slide16.xml.rels><?xml version="1.0" encoding="UTF-8" standalone="yes"?>
<Relationships xmlns="http://schemas.openxmlformats.org/package/2006/relationships"><Relationship Id="rId3" Type="http://schemas.openxmlformats.org/officeDocument/2006/relationships/hyperlink" Target="http://www.you-portalen.no/" TargetMode="External"/><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ktangel 11"/>
          <p:cNvSpPr/>
          <p:nvPr/>
        </p:nvSpPr>
        <p:spPr>
          <a:xfrm>
            <a:off x="641038" y="1638818"/>
            <a:ext cx="7776864" cy="4785450"/>
          </a:xfrm>
          <a:prstGeom prst="rect">
            <a:avLst/>
          </a:prstGeom>
          <a:solidFill>
            <a:schemeClr val="bg1">
              <a:alpha val="7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solidFill>
                <a:schemeClr val="tx1"/>
              </a:solidFill>
            </a:endParaRPr>
          </a:p>
        </p:txBody>
      </p:sp>
      <p:sp>
        <p:nvSpPr>
          <p:cNvPr id="2" name="Tittel 1"/>
          <p:cNvSpPr>
            <a:spLocks noGrp="1"/>
          </p:cNvSpPr>
          <p:nvPr>
            <p:ph type="ctrTitle"/>
          </p:nvPr>
        </p:nvSpPr>
        <p:spPr>
          <a:xfrm>
            <a:off x="2411761" y="113376"/>
            <a:ext cx="6006142" cy="1080119"/>
          </a:xfrm>
          <a:solidFill>
            <a:schemeClr val="bg1">
              <a:alpha val="70000"/>
            </a:schemeClr>
          </a:solidFill>
        </p:spPr>
        <p:txBody>
          <a:bodyPr>
            <a:normAutofit/>
          </a:bodyPr>
          <a:lstStyle/>
          <a:p>
            <a:r>
              <a:rPr lang="nb-NO" sz="3200" b="1" dirty="0" smtClean="0">
                <a:solidFill>
                  <a:srgbClr val="9C2828"/>
                </a:solidFill>
                <a:latin typeface="Sketch Block" pitchFamily="2" charset="0"/>
              </a:rPr>
              <a:t>Utdanningsprogrammene:</a:t>
            </a:r>
            <a:endParaRPr lang="nb-NO" sz="3200" b="1" dirty="0">
              <a:solidFill>
                <a:srgbClr val="9C2828"/>
              </a:solidFill>
              <a:latin typeface="Sketch Block" pitchFamily="2" charset="0"/>
            </a:endParaRPr>
          </a:p>
        </p:txBody>
      </p:sp>
      <p:sp>
        <p:nvSpPr>
          <p:cNvPr id="3" name="Undertittel 2"/>
          <p:cNvSpPr>
            <a:spLocks noGrp="1"/>
          </p:cNvSpPr>
          <p:nvPr>
            <p:ph type="subTitle" idx="1"/>
          </p:nvPr>
        </p:nvSpPr>
        <p:spPr>
          <a:xfrm>
            <a:off x="1403648" y="1484784"/>
            <a:ext cx="6400800" cy="720080"/>
          </a:xfrm>
        </p:spPr>
        <p:txBody>
          <a:bodyPr numCol="2"/>
          <a:lstStyle/>
          <a:p>
            <a:r>
              <a:rPr lang="nb-NO" dirty="0" smtClean="0"/>
              <a:t>	</a:t>
            </a:r>
            <a:endParaRPr lang="nb-NO" dirty="0"/>
          </a:p>
        </p:txBody>
      </p:sp>
      <p:sp>
        <p:nvSpPr>
          <p:cNvPr id="5" name="TekstSylinder 4"/>
          <p:cNvSpPr txBox="1"/>
          <p:nvPr/>
        </p:nvSpPr>
        <p:spPr>
          <a:xfrm>
            <a:off x="683566" y="1659920"/>
            <a:ext cx="7560835" cy="1477328"/>
          </a:xfrm>
          <a:prstGeom prst="rect">
            <a:avLst/>
          </a:prstGeom>
          <a:noFill/>
        </p:spPr>
        <p:txBody>
          <a:bodyPr wrap="square" rtlCol="0">
            <a:spAutoFit/>
          </a:bodyPr>
          <a:lstStyle/>
          <a:p>
            <a:pPr algn="ctr">
              <a:lnSpc>
                <a:spcPct val="150000"/>
              </a:lnSpc>
            </a:pPr>
            <a:r>
              <a:rPr lang="nb-NO" sz="3000" b="1" dirty="0" smtClean="0">
                <a:latin typeface="Sketch Block" pitchFamily="2" charset="0"/>
              </a:rPr>
              <a:t>To typer utdanningsprogrammer:</a:t>
            </a:r>
          </a:p>
          <a:p>
            <a:pPr algn="ctr">
              <a:lnSpc>
                <a:spcPct val="150000"/>
              </a:lnSpc>
            </a:pPr>
            <a:endParaRPr lang="nb-NO" sz="3000" b="1" dirty="0">
              <a:latin typeface="Sketch Block" pitchFamily="2" charset="0"/>
            </a:endParaRPr>
          </a:p>
        </p:txBody>
      </p:sp>
      <p:pic>
        <p:nvPicPr>
          <p:cNvPr id="54" name="Bilde 5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4817" y="-99392"/>
            <a:ext cx="2422562" cy="1505656"/>
          </a:xfrm>
          <a:prstGeom prst="rect">
            <a:avLst/>
          </a:prstGeom>
        </p:spPr>
      </p:pic>
      <p:pic>
        <p:nvPicPr>
          <p:cNvPr id="8" name="Bilde 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43608" y="2731684"/>
            <a:ext cx="2880320" cy="1921452"/>
          </a:xfrm>
          <a:prstGeom prst="rect">
            <a:avLst/>
          </a:prstGeom>
          <a:ln w="25400">
            <a:solidFill>
              <a:schemeClr val="accent1">
                <a:shade val="50000"/>
              </a:schemeClr>
            </a:solidFill>
          </a:ln>
        </p:spPr>
      </p:pic>
      <p:pic>
        <p:nvPicPr>
          <p:cNvPr id="11" name="Bilde 10"/>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076056" y="3952885"/>
            <a:ext cx="3070661" cy="2048428"/>
          </a:xfrm>
          <a:prstGeom prst="rect">
            <a:avLst/>
          </a:prstGeom>
          <a:ln w="25400">
            <a:solidFill>
              <a:schemeClr val="accent1">
                <a:shade val="50000"/>
              </a:schemeClr>
            </a:solidFill>
          </a:ln>
        </p:spPr>
      </p:pic>
      <p:sp>
        <p:nvSpPr>
          <p:cNvPr id="13" name="TekstSylinder 12"/>
          <p:cNvSpPr txBox="1"/>
          <p:nvPr/>
        </p:nvSpPr>
        <p:spPr>
          <a:xfrm>
            <a:off x="827584" y="5581689"/>
            <a:ext cx="4063393" cy="1015663"/>
          </a:xfrm>
          <a:prstGeom prst="rect">
            <a:avLst/>
          </a:prstGeom>
          <a:noFill/>
        </p:spPr>
        <p:txBody>
          <a:bodyPr wrap="square" rtlCol="0">
            <a:spAutoFit/>
          </a:bodyPr>
          <a:lstStyle/>
          <a:p>
            <a:r>
              <a:rPr lang="nb-NO" sz="3000" b="1" dirty="0">
                <a:latin typeface="Sketch Block" pitchFamily="2" charset="0"/>
              </a:rPr>
              <a:t>Yrkesforberedende</a:t>
            </a:r>
          </a:p>
          <a:p>
            <a:endParaRPr lang="nb-NO" sz="3000" dirty="0"/>
          </a:p>
        </p:txBody>
      </p:sp>
      <p:sp>
        <p:nvSpPr>
          <p:cNvPr id="15" name="TekstSylinder 14"/>
          <p:cNvSpPr txBox="1"/>
          <p:nvPr/>
        </p:nvSpPr>
        <p:spPr>
          <a:xfrm>
            <a:off x="3923928" y="2608901"/>
            <a:ext cx="4222789" cy="1015663"/>
          </a:xfrm>
          <a:prstGeom prst="rect">
            <a:avLst/>
          </a:prstGeom>
          <a:noFill/>
        </p:spPr>
        <p:txBody>
          <a:bodyPr wrap="square" rtlCol="0">
            <a:spAutoFit/>
          </a:bodyPr>
          <a:lstStyle/>
          <a:p>
            <a:r>
              <a:rPr lang="nb-NO" sz="3000" b="1" dirty="0" smtClean="0">
                <a:latin typeface="Sketch Block" pitchFamily="2" charset="0"/>
              </a:rPr>
              <a:t>Studieforberedende</a:t>
            </a:r>
            <a:endParaRPr lang="nb-NO" sz="3000" b="1" dirty="0">
              <a:latin typeface="Sketch Block" pitchFamily="2" charset="0"/>
            </a:endParaRPr>
          </a:p>
          <a:p>
            <a:endParaRPr lang="nb-NO" sz="3000" dirty="0"/>
          </a:p>
        </p:txBody>
      </p:sp>
      <p:sp>
        <p:nvSpPr>
          <p:cNvPr id="14" name="Plassholder for bunntekst 13"/>
          <p:cNvSpPr>
            <a:spLocks noGrp="1"/>
          </p:cNvSpPr>
          <p:nvPr>
            <p:ph type="ftr" sz="quarter" idx="11"/>
          </p:nvPr>
        </p:nvSpPr>
        <p:spPr>
          <a:xfrm>
            <a:off x="3124200" y="6453336"/>
            <a:ext cx="2895600" cy="365125"/>
          </a:xfrm>
          <a:effectLst>
            <a:glow rad="228600">
              <a:schemeClr val="accent4">
                <a:satMod val="175000"/>
                <a:alpha val="40000"/>
              </a:schemeClr>
            </a:glow>
          </a:effectLst>
        </p:spPr>
        <p:txBody>
          <a:bodyPr/>
          <a:lstStyle/>
          <a:p>
            <a:r>
              <a:rPr lang="nb-NO" b="1" u="sng" dirty="0" smtClean="0">
                <a:solidFill>
                  <a:srgbClr val="AE2C2C"/>
                </a:solidFill>
                <a:latin typeface="Sketch Block" pitchFamily="2" charset="0"/>
              </a:rPr>
              <a:t>www.you-portalen.no</a:t>
            </a:r>
            <a:endParaRPr lang="nb-NO" b="1" u="sng" dirty="0">
              <a:solidFill>
                <a:srgbClr val="AE2C2C"/>
              </a:solidFill>
              <a:latin typeface="Sketch Block" pitchFamily="2" charset="0"/>
            </a:endParaRPr>
          </a:p>
        </p:txBody>
      </p:sp>
    </p:spTree>
    <p:extLst>
      <p:ext uri="{BB962C8B-B14F-4D97-AF65-F5344CB8AC3E}">
        <p14:creationId xmlns:p14="http://schemas.microsoft.com/office/powerpoint/2010/main" val="57302508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3">
            <a:extLst>
              <a:ext uri="{BEBA8EAE-BF5A-486C-A8C5-ECC9F3942E4B}">
                <a14:imgProps xmlns:a14="http://schemas.microsoft.com/office/drawing/2010/main">
                  <a14:imgLayer r:embed="rId4">
                    <a14:imgEffect>
                      <a14:brightnessContrast bright="15000"/>
                    </a14:imgEffect>
                  </a14:imgLayer>
                </a14:imgProps>
              </a:ext>
            </a:extLst>
          </a:blip>
          <a:srcRect/>
          <a:stretch>
            <a:fillRect l="-10000" r="-10000"/>
          </a:stretch>
        </a:blipFill>
        <a:effectLst/>
      </p:bgPr>
    </p:bg>
    <p:spTree>
      <p:nvGrpSpPr>
        <p:cNvPr id="1" name=""/>
        <p:cNvGrpSpPr/>
        <p:nvPr/>
      </p:nvGrpSpPr>
      <p:grpSpPr>
        <a:xfrm>
          <a:off x="0" y="0"/>
          <a:ext cx="0" cy="0"/>
          <a:chOff x="0" y="0"/>
          <a:chExt cx="0" cy="0"/>
        </a:xfrm>
      </p:grpSpPr>
      <p:sp>
        <p:nvSpPr>
          <p:cNvPr id="12" name="Rektangel 11"/>
          <p:cNvSpPr/>
          <p:nvPr/>
        </p:nvSpPr>
        <p:spPr>
          <a:xfrm>
            <a:off x="683568" y="1656278"/>
            <a:ext cx="7776864" cy="4785450"/>
          </a:xfrm>
          <a:prstGeom prst="rect">
            <a:avLst/>
          </a:prstGeom>
          <a:solidFill>
            <a:schemeClr val="bg1">
              <a:alpha val="7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solidFill>
                <a:schemeClr val="tx1"/>
              </a:solidFill>
            </a:endParaRPr>
          </a:p>
        </p:txBody>
      </p:sp>
      <p:sp>
        <p:nvSpPr>
          <p:cNvPr id="3" name="Undertittel 2"/>
          <p:cNvSpPr>
            <a:spLocks noGrp="1"/>
          </p:cNvSpPr>
          <p:nvPr>
            <p:ph type="subTitle" idx="1"/>
          </p:nvPr>
        </p:nvSpPr>
        <p:spPr>
          <a:xfrm>
            <a:off x="1403648" y="1484784"/>
            <a:ext cx="6400800" cy="720080"/>
          </a:xfrm>
        </p:spPr>
        <p:txBody>
          <a:bodyPr numCol="2"/>
          <a:lstStyle/>
          <a:p>
            <a:r>
              <a:rPr lang="nb-NO" dirty="0" smtClean="0"/>
              <a:t>	</a:t>
            </a:r>
            <a:endParaRPr lang="nb-NO" dirty="0"/>
          </a:p>
        </p:txBody>
      </p:sp>
      <p:pic>
        <p:nvPicPr>
          <p:cNvPr id="54" name="Bilde 53"/>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54817" y="-99392"/>
            <a:ext cx="2422562" cy="1505656"/>
          </a:xfrm>
          <a:prstGeom prst="rect">
            <a:avLst/>
          </a:prstGeom>
        </p:spPr>
      </p:pic>
      <p:sp>
        <p:nvSpPr>
          <p:cNvPr id="4" name="TekstSylinder 3"/>
          <p:cNvSpPr txBox="1"/>
          <p:nvPr/>
        </p:nvSpPr>
        <p:spPr>
          <a:xfrm>
            <a:off x="1115616" y="2276872"/>
            <a:ext cx="5976664" cy="1892826"/>
          </a:xfrm>
          <a:prstGeom prst="rect">
            <a:avLst/>
          </a:prstGeom>
          <a:noFill/>
        </p:spPr>
        <p:txBody>
          <a:bodyPr wrap="square" rtlCol="0">
            <a:spAutoFit/>
          </a:bodyPr>
          <a:lstStyle/>
          <a:p>
            <a:pPr marL="285750" indent="-285750">
              <a:lnSpc>
                <a:spcPct val="150000"/>
              </a:lnSpc>
              <a:buFont typeface="Arial" pitchFamily="34" charset="0"/>
              <a:buChar char="•"/>
            </a:pPr>
            <a:r>
              <a:rPr lang="nb-NO" sz="2400" b="1" dirty="0" smtClean="0">
                <a:latin typeface="Sketch Block" pitchFamily="2" charset="0"/>
              </a:rPr>
              <a:t>For deg som vil studere etter videregående skole.</a:t>
            </a:r>
          </a:p>
          <a:p>
            <a:pPr>
              <a:lnSpc>
                <a:spcPct val="150000"/>
              </a:lnSpc>
            </a:pPr>
            <a:endParaRPr lang="nb-NO" b="1" dirty="0" smtClean="0">
              <a:latin typeface="Sketch Block" pitchFamily="2" charset="0"/>
            </a:endParaRPr>
          </a:p>
          <a:p>
            <a:endParaRPr lang="nb-NO" dirty="0">
              <a:latin typeface="Sketch Block" pitchFamily="2" charset="0"/>
            </a:endParaRPr>
          </a:p>
        </p:txBody>
      </p:sp>
      <p:sp>
        <p:nvSpPr>
          <p:cNvPr id="7" name="TekstSylinder 6"/>
          <p:cNvSpPr txBox="1"/>
          <p:nvPr/>
        </p:nvSpPr>
        <p:spPr>
          <a:xfrm>
            <a:off x="1115616" y="3753614"/>
            <a:ext cx="6624736" cy="2123658"/>
          </a:xfrm>
          <a:prstGeom prst="rect">
            <a:avLst/>
          </a:prstGeom>
          <a:noFill/>
        </p:spPr>
        <p:txBody>
          <a:bodyPr wrap="square" rtlCol="0">
            <a:spAutoFit/>
          </a:bodyPr>
          <a:lstStyle/>
          <a:p>
            <a:pPr marL="285750" indent="-285750">
              <a:lnSpc>
                <a:spcPct val="150000"/>
              </a:lnSpc>
              <a:buFont typeface="Arial" pitchFamily="34" charset="0"/>
              <a:buChar char="•"/>
            </a:pPr>
            <a:r>
              <a:rPr lang="nb-NO" sz="2400" b="1" dirty="0" smtClean="0">
                <a:latin typeface="Sketch Block" pitchFamily="2" charset="0"/>
              </a:rPr>
              <a:t>Yrker som krever mye teoretiske kunnskaper, eksempelvis lege, lærer, ingeniør eller advokat.</a:t>
            </a:r>
          </a:p>
          <a:p>
            <a:endParaRPr lang="nb-NO" sz="2400" dirty="0">
              <a:latin typeface="Sketch Block" pitchFamily="2" charset="0"/>
            </a:endParaRPr>
          </a:p>
        </p:txBody>
      </p:sp>
      <p:sp>
        <p:nvSpPr>
          <p:cNvPr id="14" name="Tittel 1"/>
          <p:cNvSpPr txBox="1">
            <a:spLocks/>
          </p:cNvSpPr>
          <p:nvPr/>
        </p:nvSpPr>
        <p:spPr>
          <a:xfrm>
            <a:off x="2411761" y="113376"/>
            <a:ext cx="6006142" cy="1080119"/>
          </a:xfrm>
          <a:prstGeom prst="rect">
            <a:avLst/>
          </a:prstGeom>
          <a:solidFill>
            <a:schemeClr val="bg1">
              <a:alpha val="70000"/>
            </a:schemeClr>
          </a:solidFill>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nb-NO" sz="3200" b="1" dirty="0" smtClean="0">
                <a:solidFill>
                  <a:srgbClr val="9C2828"/>
                </a:solidFill>
                <a:latin typeface="Sketch Block" pitchFamily="2" charset="0"/>
              </a:rPr>
              <a:t>Studieforberedende :</a:t>
            </a:r>
            <a:endParaRPr lang="nb-NO" sz="3200" b="1" dirty="0">
              <a:solidFill>
                <a:srgbClr val="9C2828"/>
              </a:solidFill>
              <a:latin typeface="Sketch Block" pitchFamily="2" charset="0"/>
            </a:endParaRPr>
          </a:p>
        </p:txBody>
      </p:sp>
      <p:sp>
        <p:nvSpPr>
          <p:cNvPr id="17" name="Plassholder for bunntekst 13"/>
          <p:cNvSpPr>
            <a:spLocks noGrp="1"/>
          </p:cNvSpPr>
          <p:nvPr>
            <p:ph type="ftr" sz="quarter" idx="11"/>
          </p:nvPr>
        </p:nvSpPr>
        <p:spPr>
          <a:xfrm>
            <a:off x="3124200" y="6453336"/>
            <a:ext cx="2895600" cy="365125"/>
          </a:xfrm>
          <a:effectLst>
            <a:glow rad="228600">
              <a:schemeClr val="accent4">
                <a:satMod val="175000"/>
                <a:alpha val="40000"/>
              </a:schemeClr>
            </a:glow>
          </a:effectLst>
        </p:spPr>
        <p:txBody>
          <a:bodyPr/>
          <a:lstStyle/>
          <a:p>
            <a:r>
              <a:rPr lang="nb-NO" b="1" u="sng" dirty="0" smtClean="0">
                <a:solidFill>
                  <a:srgbClr val="AE2C2C"/>
                </a:solidFill>
                <a:latin typeface="Sketch Block" pitchFamily="2" charset="0"/>
              </a:rPr>
              <a:t>www.you-portalen.no</a:t>
            </a:r>
            <a:endParaRPr lang="nb-NO" b="1" u="sng" dirty="0">
              <a:solidFill>
                <a:srgbClr val="AE2C2C"/>
              </a:solidFill>
              <a:latin typeface="Sketch Block" pitchFamily="2" charset="0"/>
            </a:endParaRPr>
          </a:p>
        </p:txBody>
      </p:sp>
    </p:spTree>
    <p:extLst>
      <p:ext uri="{BB962C8B-B14F-4D97-AF65-F5344CB8AC3E}">
        <p14:creationId xmlns:p14="http://schemas.microsoft.com/office/powerpoint/2010/main" val="254283490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3">
            <a:extLst>
              <a:ext uri="{BEBA8EAE-BF5A-486C-A8C5-ECC9F3942E4B}">
                <a14:imgProps xmlns:a14="http://schemas.microsoft.com/office/drawing/2010/main">
                  <a14:imgLayer r:embed="rId4">
                    <a14:imgEffect>
                      <a14:brightnessContrast bright="15000"/>
                    </a14:imgEffect>
                  </a14:imgLayer>
                </a14:imgProps>
              </a:ext>
            </a:extLst>
          </a:blip>
          <a:srcRect/>
          <a:stretch>
            <a:fillRect l="-10000" r="-10000"/>
          </a:stretch>
        </a:blipFill>
        <a:effectLst/>
      </p:bgPr>
    </p:bg>
    <p:spTree>
      <p:nvGrpSpPr>
        <p:cNvPr id="1" name=""/>
        <p:cNvGrpSpPr/>
        <p:nvPr/>
      </p:nvGrpSpPr>
      <p:grpSpPr>
        <a:xfrm>
          <a:off x="0" y="0"/>
          <a:ext cx="0" cy="0"/>
          <a:chOff x="0" y="0"/>
          <a:chExt cx="0" cy="0"/>
        </a:xfrm>
      </p:grpSpPr>
      <p:sp>
        <p:nvSpPr>
          <p:cNvPr id="13" name="Rektangel 12"/>
          <p:cNvSpPr/>
          <p:nvPr/>
        </p:nvSpPr>
        <p:spPr>
          <a:xfrm>
            <a:off x="683568" y="1656278"/>
            <a:ext cx="7776864" cy="4785450"/>
          </a:xfrm>
          <a:prstGeom prst="rect">
            <a:avLst/>
          </a:prstGeom>
          <a:solidFill>
            <a:schemeClr val="bg1">
              <a:alpha val="7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solidFill>
                <a:schemeClr val="tx1"/>
              </a:solidFill>
            </a:endParaRPr>
          </a:p>
        </p:txBody>
      </p:sp>
      <p:sp>
        <p:nvSpPr>
          <p:cNvPr id="3" name="Undertittel 2"/>
          <p:cNvSpPr>
            <a:spLocks noGrp="1"/>
          </p:cNvSpPr>
          <p:nvPr>
            <p:ph type="subTitle" idx="1"/>
          </p:nvPr>
        </p:nvSpPr>
        <p:spPr>
          <a:xfrm>
            <a:off x="1403648" y="1484784"/>
            <a:ext cx="6400800" cy="720080"/>
          </a:xfrm>
        </p:spPr>
        <p:txBody>
          <a:bodyPr numCol="2"/>
          <a:lstStyle/>
          <a:p>
            <a:r>
              <a:rPr lang="nb-NO" dirty="0" smtClean="0"/>
              <a:t>	</a:t>
            </a:r>
            <a:endParaRPr lang="nb-NO" dirty="0"/>
          </a:p>
        </p:txBody>
      </p:sp>
      <p:pic>
        <p:nvPicPr>
          <p:cNvPr id="54" name="Bilde 53"/>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54817" y="-99392"/>
            <a:ext cx="2422562" cy="1505656"/>
          </a:xfrm>
          <a:prstGeom prst="rect">
            <a:avLst/>
          </a:prstGeom>
        </p:spPr>
      </p:pic>
      <p:sp>
        <p:nvSpPr>
          <p:cNvPr id="36" name="TekstSylinder 35"/>
          <p:cNvSpPr txBox="1"/>
          <p:nvPr/>
        </p:nvSpPr>
        <p:spPr>
          <a:xfrm>
            <a:off x="1115616" y="2348880"/>
            <a:ext cx="7200800" cy="1200329"/>
          </a:xfrm>
          <a:prstGeom prst="rect">
            <a:avLst/>
          </a:prstGeom>
          <a:noFill/>
        </p:spPr>
        <p:txBody>
          <a:bodyPr wrap="square" rtlCol="0">
            <a:spAutoFit/>
          </a:bodyPr>
          <a:lstStyle/>
          <a:p>
            <a:pPr marL="285750" indent="-285750">
              <a:lnSpc>
                <a:spcPct val="150000"/>
              </a:lnSpc>
              <a:buFont typeface="Arial" pitchFamily="34" charset="0"/>
              <a:buChar char="•"/>
            </a:pPr>
            <a:r>
              <a:rPr lang="nb-NO" sz="2400" b="1" dirty="0" smtClean="0">
                <a:latin typeface="Sketch Block" pitchFamily="2" charset="0"/>
              </a:rPr>
              <a:t>For deg som vil jobbe etter videregående skole.</a:t>
            </a:r>
          </a:p>
        </p:txBody>
      </p:sp>
      <p:sp>
        <p:nvSpPr>
          <p:cNvPr id="52" name="TekstSylinder 51"/>
          <p:cNvSpPr txBox="1"/>
          <p:nvPr/>
        </p:nvSpPr>
        <p:spPr>
          <a:xfrm>
            <a:off x="1115616" y="3707447"/>
            <a:ext cx="7151016" cy="2169825"/>
          </a:xfrm>
          <a:prstGeom prst="rect">
            <a:avLst/>
          </a:prstGeom>
          <a:noFill/>
        </p:spPr>
        <p:txBody>
          <a:bodyPr wrap="square" rtlCol="0">
            <a:spAutoFit/>
          </a:bodyPr>
          <a:lstStyle/>
          <a:p>
            <a:pPr marL="285750" indent="-285750">
              <a:lnSpc>
                <a:spcPct val="150000"/>
              </a:lnSpc>
              <a:buFont typeface="Arial" pitchFamily="34" charset="0"/>
              <a:buChar char="•"/>
            </a:pPr>
            <a:r>
              <a:rPr lang="nb-NO" sz="2400" b="1" dirty="0" smtClean="0">
                <a:latin typeface="Sketch Block" pitchFamily="2" charset="0"/>
              </a:rPr>
              <a:t>Yrker der du først og fremst jobber med kroppen og hendene, eksempelvis frisør, snekker, kokk,</a:t>
            </a:r>
            <a:r>
              <a:rPr lang="nb-NO" sz="2400" b="1" dirty="0">
                <a:latin typeface="Sketch Block" pitchFamily="2" charset="0"/>
              </a:rPr>
              <a:t> </a:t>
            </a:r>
            <a:r>
              <a:rPr lang="nb-NO" sz="2400" b="1" dirty="0" smtClean="0">
                <a:latin typeface="Sketch Block" pitchFamily="2" charset="0"/>
              </a:rPr>
              <a:t>vekter eller elektriker.</a:t>
            </a:r>
          </a:p>
          <a:p>
            <a:pPr>
              <a:lnSpc>
                <a:spcPct val="150000"/>
              </a:lnSpc>
            </a:pPr>
            <a:endParaRPr lang="nb-NO" dirty="0">
              <a:latin typeface="Sketch Block" pitchFamily="2" charset="0"/>
            </a:endParaRPr>
          </a:p>
        </p:txBody>
      </p:sp>
      <p:sp>
        <p:nvSpPr>
          <p:cNvPr id="15" name="Tittel 1"/>
          <p:cNvSpPr>
            <a:spLocks noGrp="1"/>
          </p:cNvSpPr>
          <p:nvPr>
            <p:ph type="ctrTitle"/>
          </p:nvPr>
        </p:nvSpPr>
        <p:spPr>
          <a:xfrm>
            <a:off x="2411761" y="113376"/>
            <a:ext cx="6006142" cy="1080119"/>
          </a:xfrm>
          <a:solidFill>
            <a:schemeClr val="bg1">
              <a:alpha val="70000"/>
            </a:schemeClr>
          </a:solidFill>
        </p:spPr>
        <p:txBody>
          <a:bodyPr>
            <a:normAutofit/>
          </a:bodyPr>
          <a:lstStyle/>
          <a:p>
            <a:r>
              <a:rPr lang="nb-NO" sz="3200" b="1" dirty="0" smtClean="0">
                <a:solidFill>
                  <a:srgbClr val="AE2C2C"/>
                </a:solidFill>
                <a:latin typeface="Sketch Block" pitchFamily="2" charset="0"/>
              </a:rPr>
              <a:t>Yrkesforberedende</a:t>
            </a:r>
            <a:endParaRPr lang="nb-NO" sz="3200" b="1" dirty="0">
              <a:solidFill>
                <a:srgbClr val="9C2828"/>
              </a:solidFill>
              <a:latin typeface="Sketch Block" pitchFamily="2" charset="0"/>
            </a:endParaRPr>
          </a:p>
        </p:txBody>
      </p:sp>
      <p:sp>
        <p:nvSpPr>
          <p:cNvPr id="17" name="Plassholder for bunntekst 13"/>
          <p:cNvSpPr>
            <a:spLocks noGrp="1"/>
          </p:cNvSpPr>
          <p:nvPr>
            <p:ph type="ftr" sz="quarter" idx="11"/>
          </p:nvPr>
        </p:nvSpPr>
        <p:spPr>
          <a:xfrm>
            <a:off x="6716960" y="6453336"/>
            <a:ext cx="2895600" cy="365125"/>
          </a:xfrm>
          <a:effectLst>
            <a:glow rad="228600">
              <a:schemeClr val="accent4">
                <a:satMod val="175000"/>
                <a:alpha val="40000"/>
              </a:schemeClr>
            </a:glow>
          </a:effectLst>
        </p:spPr>
        <p:txBody>
          <a:bodyPr/>
          <a:lstStyle/>
          <a:p>
            <a:r>
              <a:rPr lang="nb-NO" b="1" u="sng" dirty="0" smtClean="0">
                <a:solidFill>
                  <a:srgbClr val="AE2C2C"/>
                </a:solidFill>
                <a:latin typeface="Sketch Block" pitchFamily="2" charset="0"/>
              </a:rPr>
              <a:t>www.you-portalen.no</a:t>
            </a:r>
            <a:endParaRPr lang="nb-NO" b="1" u="sng" dirty="0">
              <a:solidFill>
                <a:srgbClr val="AE2C2C"/>
              </a:solidFill>
              <a:latin typeface="Sketch Block" pitchFamily="2" charset="0"/>
            </a:endParaRPr>
          </a:p>
        </p:txBody>
      </p:sp>
    </p:spTree>
    <p:extLst>
      <p:ext uri="{BB962C8B-B14F-4D97-AF65-F5344CB8AC3E}">
        <p14:creationId xmlns:p14="http://schemas.microsoft.com/office/powerpoint/2010/main" val="104074480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Undertittel 2"/>
          <p:cNvSpPr>
            <a:spLocks noGrp="1"/>
          </p:cNvSpPr>
          <p:nvPr>
            <p:ph type="subTitle" idx="1"/>
          </p:nvPr>
        </p:nvSpPr>
        <p:spPr>
          <a:xfrm>
            <a:off x="1403648" y="1484784"/>
            <a:ext cx="6400800" cy="720080"/>
          </a:xfrm>
        </p:spPr>
        <p:txBody>
          <a:bodyPr numCol="2"/>
          <a:lstStyle/>
          <a:p>
            <a:r>
              <a:rPr lang="nb-NO" dirty="0" smtClean="0"/>
              <a:t>	</a:t>
            </a:r>
            <a:endParaRPr lang="nb-NO" dirty="0"/>
          </a:p>
        </p:txBody>
      </p:sp>
      <p:pic>
        <p:nvPicPr>
          <p:cNvPr id="37" name="Bilde 3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88673" y="1556792"/>
            <a:ext cx="1186983" cy="720080"/>
          </a:xfrm>
          <a:prstGeom prst="rect">
            <a:avLst/>
          </a:prstGeom>
          <a:effectLst>
            <a:glow rad="228600">
              <a:schemeClr val="bg1">
                <a:alpha val="40000"/>
              </a:schemeClr>
            </a:glow>
          </a:effectLst>
        </p:spPr>
      </p:pic>
      <p:pic>
        <p:nvPicPr>
          <p:cNvPr id="54" name="Bilde 5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9341" y="-99392"/>
            <a:ext cx="2449093" cy="1522145"/>
          </a:xfrm>
          <a:prstGeom prst="rect">
            <a:avLst/>
          </a:prstGeom>
        </p:spPr>
      </p:pic>
      <p:sp>
        <p:nvSpPr>
          <p:cNvPr id="31" name="Tittel 1"/>
          <p:cNvSpPr>
            <a:spLocks noGrp="1"/>
          </p:cNvSpPr>
          <p:nvPr>
            <p:ph type="ctrTitle"/>
          </p:nvPr>
        </p:nvSpPr>
        <p:spPr>
          <a:xfrm>
            <a:off x="2732343" y="116632"/>
            <a:ext cx="5728089" cy="1080119"/>
          </a:xfrm>
          <a:solidFill>
            <a:schemeClr val="bg1">
              <a:alpha val="70000"/>
            </a:schemeClr>
          </a:solidFill>
        </p:spPr>
        <p:txBody>
          <a:bodyPr>
            <a:normAutofit/>
          </a:bodyPr>
          <a:lstStyle/>
          <a:p>
            <a:r>
              <a:rPr lang="nb-NO" sz="2400" b="1" dirty="0" smtClean="0">
                <a:solidFill>
                  <a:srgbClr val="9C2828"/>
                </a:solidFill>
                <a:latin typeface="Sketch Block" pitchFamily="2" charset="0"/>
              </a:rPr>
              <a:t>Studiespesialisering (</a:t>
            </a:r>
            <a:r>
              <a:rPr lang="nb-NO" sz="2400" b="1" dirty="0">
                <a:solidFill>
                  <a:srgbClr val="9C2828"/>
                </a:solidFill>
                <a:latin typeface="Sketch Block" pitchFamily="2" charset="0"/>
              </a:rPr>
              <a:t>Studieforberedende)</a:t>
            </a:r>
            <a:r>
              <a:rPr lang="nb-NO" sz="2400" b="1" dirty="0" smtClean="0">
                <a:solidFill>
                  <a:srgbClr val="9C2828"/>
                </a:solidFill>
                <a:latin typeface="Sketch Block" pitchFamily="2" charset="0"/>
              </a:rPr>
              <a:t>:</a:t>
            </a:r>
            <a:endParaRPr lang="nb-NO" sz="2400" b="1" dirty="0">
              <a:solidFill>
                <a:srgbClr val="9C2828"/>
              </a:solidFill>
              <a:latin typeface="Sketch Block" pitchFamily="2" charset="0"/>
            </a:endParaRPr>
          </a:p>
        </p:txBody>
      </p:sp>
      <p:sp>
        <p:nvSpPr>
          <p:cNvPr id="36" name="Plassholder for bunntekst 13"/>
          <p:cNvSpPr>
            <a:spLocks noGrp="1"/>
          </p:cNvSpPr>
          <p:nvPr>
            <p:ph type="ftr" sz="quarter" idx="11"/>
          </p:nvPr>
        </p:nvSpPr>
        <p:spPr>
          <a:xfrm>
            <a:off x="7020272" y="6453336"/>
            <a:ext cx="2103512" cy="365125"/>
          </a:xfrm>
          <a:effectLst>
            <a:glow rad="228600">
              <a:schemeClr val="accent4">
                <a:satMod val="175000"/>
                <a:alpha val="40000"/>
              </a:schemeClr>
            </a:glow>
          </a:effectLst>
        </p:spPr>
        <p:txBody>
          <a:bodyPr/>
          <a:lstStyle/>
          <a:p>
            <a:r>
              <a:rPr lang="nb-NO" b="1" u="sng" dirty="0" smtClean="0">
                <a:solidFill>
                  <a:srgbClr val="AE2C2C"/>
                </a:solidFill>
                <a:latin typeface="Sketch Block" pitchFamily="2" charset="0"/>
              </a:rPr>
              <a:t>www.you-portalen.no</a:t>
            </a:r>
            <a:endParaRPr lang="nb-NO" b="1" u="sng" dirty="0">
              <a:solidFill>
                <a:srgbClr val="AE2C2C"/>
              </a:solidFill>
              <a:latin typeface="Sketch Block" pitchFamily="2" charset="0"/>
            </a:endParaRPr>
          </a:p>
        </p:txBody>
      </p:sp>
      <p:pic>
        <p:nvPicPr>
          <p:cNvPr id="38" name="Bilde 37"/>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409894" y="1052736"/>
            <a:ext cx="7363443" cy="5761287"/>
          </a:xfrm>
          <a:prstGeom prst="rect">
            <a:avLst/>
          </a:prstGeom>
        </p:spPr>
      </p:pic>
      <p:pic>
        <p:nvPicPr>
          <p:cNvPr id="13" name="Bilde 12"/>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835696" y="1779306"/>
            <a:ext cx="6483125" cy="4313990"/>
          </a:xfrm>
          <a:prstGeom prst="rect">
            <a:avLst/>
          </a:prstGeom>
        </p:spPr>
      </p:pic>
      <p:sp>
        <p:nvSpPr>
          <p:cNvPr id="45" name="Rektangel 44"/>
          <p:cNvSpPr/>
          <p:nvPr/>
        </p:nvSpPr>
        <p:spPr>
          <a:xfrm>
            <a:off x="1851269" y="5723964"/>
            <a:ext cx="6467552" cy="369332"/>
          </a:xfrm>
          <a:prstGeom prst="rect">
            <a:avLst/>
          </a:prstGeom>
          <a:solidFill>
            <a:schemeClr val="bg1">
              <a:alpha val="70000"/>
            </a:schemeClr>
          </a:solidFill>
        </p:spPr>
        <p:txBody>
          <a:bodyPr wrap="square">
            <a:spAutoFit/>
          </a:bodyPr>
          <a:lstStyle/>
          <a:p>
            <a:r>
              <a:rPr lang="nb-NO" dirty="0" smtClean="0">
                <a:latin typeface="Sketch Block" pitchFamily="2" charset="0"/>
              </a:rPr>
              <a:t>Finnes også i varianten stud. </a:t>
            </a:r>
            <a:r>
              <a:rPr lang="nb-NO" dirty="0">
                <a:latin typeface="Sketch Block" pitchFamily="2" charset="0"/>
              </a:rPr>
              <a:t>s</a:t>
            </a:r>
            <a:r>
              <a:rPr lang="nb-NO" dirty="0" smtClean="0">
                <a:latin typeface="Sketch Block" pitchFamily="2" charset="0"/>
              </a:rPr>
              <a:t>pes med formgivningsfag.</a:t>
            </a:r>
            <a:endParaRPr lang="nb-NO" dirty="0">
              <a:latin typeface="Sketch Block" pitchFamily="2" charset="0"/>
            </a:endParaRPr>
          </a:p>
        </p:txBody>
      </p:sp>
      <p:sp>
        <p:nvSpPr>
          <p:cNvPr id="51" name="TekstSylinder 50"/>
          <p:cNvSpPr txBox="1"/>
          <p:nvPr/>
        </p:nvSpPr>
        <p:spPr>
          <a:xfrm>
            <a:off x="105155" y="2564904"/>
            <a:ext cx="1437445" cy="369332"/>
          </a:xfrm>
          <a:prstGeom prst="rect">
            <a:avLst/>
          </a:prstGeom>
          <a:solidFill>
            <a:schemeClr val="bg1">
              <a:alpha val="70000"/>
            </a:schemeClr>
          </a:solidFill>
          <a:ln w="25400">
            <a:solidFill>
              <a:schemeClr val="accent1">
                <a:shade val="50000"/>
              </a:schemeClr>
            </a:solidFill>
          </a:ln>
        </p:spPr>
        <p:txBody>
          <a:bodyPr wrap="none" rtlCol="0">
            <a:spAutoFit/>
          </a:bodyPr>
          <a:lstStyle/>
          <a:p>
            <a:r>
              <a:rPr lang="nb-NO" b="1" dirty="0" smtClean="0">
                <a:latin typeface="Sketch Block" pitchFamily="2" charset="0"/>
                <a:hlinkClick r:id="rId7"/>
              </a:rPr>
              <a:t>Utforsk ST</a:t>
            </a:r>
            <a:endParaRPr lang="nb-NO" b="1" dirty="0">
              <a:latin typeface="Sketch Block" pitchFamily="2" charset="0"/>
            </a:endParaRPr>
          </a:p>
        </p:txBody>
      </p:sp>
    </p:spTree>
    <p:extLst>
      <p:ext uri="{BB962C8B-B14F-4D97-AF65-F5344CB8AC3E}">
        <p14:creationId xmlns:p14="http://schemas.microsoft.com/office/powerpoint/2010/main" val="295235960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 name="Bilde 3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23135" y="1444664"/>
            <a:ext cx="908505" cy="904216"/>
          </a:xfrm>
          <a:prstGeom prst="rect">
            <a:avLst/>
          </a:prstGeom>
          <a:effectLst>
            <a:glow rad="228600">
              <a:schemeClr val="bg1">
                <a:alpha val="40000"/>
              </a:schemeClr>
            </a:glow>
          </a:effectLst>
        </p:spPr>
      </p:pic>
      <p:pic>
        <p:nvPicPr>
          <p:cNvPr id="54" name="Bilde 5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9341" y="-99392"/>
            <a:ext cx="2449093" cy="1522145"/>
          </a:xfrm>
          <a:prstGeom prst="rect">
            <a:avLst/>
          </a:prstGeom>
        </p:spPr>
      </p:pic>
      <p:sp>
        <p:nvSpPr>
          <p:cNvPr id="31" name="Tittel 1"/>
          <p:cNvSpPr>
            <a:spLocks noGrp="1"/>
          </p:cNvSpPr>
          <p:nvPr>
            <p:ph type="ctrTitle"/>
          </p:nvPr>
        </p:nvSpPr>
        <p:spPr>
          <a:xfrm>
            <a:off x="2732343" y="121620"/>
            <a:ext cx="5728089" cy="1080119"/>
          </a:xfrm>
          <a:solidFill>
            <a:schemeClr val="bg1">
              <a:alpha val="70000"/>
            </a:schemeClr>
          </a:solidFill>
        </p:spPr>
        <p:txBody>
          <a:bodyPr>
            <a:noAutofit/>
          </a:bodyPr>
          <a:lstStyle/>
          <a:p>
            <a:r>
              <a:rPr lang="nb-NO" sz="2400" b="1" dirty="0" smtClean="0">
                <a:solidFill>
                  <a:srgbClr val="9C2828"/>
                </a:solidFill>
                <a:latin typeface="Sketch Block" pitchFamily="2" charset="0"/>
              </a:rPr>
              <a:t>Idrettsfag </a:t>
            </a:r>
            <a:br>
              <a:rPr lang="nb-NO" sz="2400" b="1" dirty="0" smtClean="0">
                <a:solidFill>
                  <a:srgbClr val="9C2828"/>
                </a:solidFill>
                <a:latin typeface="Sketch Block" pitchFamily="2" charset="0"/>
              </a:rPr>
            </a:br>
            <a:r>
              <a:rPr lang="nb-NO" sz="2400" b="1" dirty="0" smtClean="0">
                <a:solidFill>
                  <a:srgbClr val="9C2828"/>
                </a:solidFill>
                <a:latin typeface="Sketch Block" pitchFamily="2" charset="0"/>
              </a:rPr>
              <a:t>(Studieforberedende</a:t>
            </a:r>
            <a:r>
              <a:rPr lang="nb-NO" sz="2400" b="1" dirty="0">
                <a:solidFill>
                  <a:srgbClr val="9C2828"/>
                </a:solidFill>
                <a:latin typeface="Sketch Block" pitchFamily="2" charset="0"/>
              </a:rPr>
              <a:t>)</a:t>
            </a:r>
          </a:p>
        </p:txBody>
      </p:sp>
      <p:sp>
        <p:nvSpPr>
          <p:cNvPr id="36" name="Plassholder for bunntekst 13"/>
          <p:cNvSpPr>
            <a:spLocks noGrp="1"/>
          </p:cNvSpPr>
          <p:nvPr>
            <p:ph type="ftr" sz="quarter" idx="11"/>
          </p:nvPr>
        </p:nvSpPr>
        <p:spPr>
          <a:xfrm>
            <a:off x="3124200" y="6453336"/>
            <a:ext cx="2895600" cy="365125"/>
          </a:xfrm>
          <a:effectLst>
            <a:glow rad="228600">
              <a:schemeClr val="accent4">
                <a:satMod val="175000"/>
                <a:alpha val="40000"/>
              </a:schemeClr>
            </a:glow>
          </a:effectLst>
        </p:spPr>
        <p:txBody>
          <a:bodyPr/>
          <a:lstStyle/>
          <a:p>
            <a:r>
              <a:rPr lang="nb-NO" b="1" u="sng" dirty="0" smtClean="0">
                <a:solidFill>
                  <a:srgbClr val="AE2C2C"/>
                </a:solidFill>
                <a:latin typeface="Sketch Block" pitchFamily="2" charset="0"/>
              </a:rPr>
              <a:t>www.you-portalen.no</a:t>
            </a:r>
            <a:endParaRPr lang="nb-NO" b="1" u="sng" dirty="0">
              <a:solidFill>
                <a:srgbClr val="AE2C2C"/>
              </a:solidFill>
              <a:latin typeface="Sketch Block" pitchFamily="2" charset="0"/>
            </a:endParaRPr>
          </a:p>
        </p:txBody>
      </p:sp>
      <p:pic>
        <p:nvPicPr>
          <p:cNvPr id="14" name="Bilde 13"/>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409894" y="1096713"/>
            <a:ext cx="7363443" cy="5761287"/>
          </a:xfrm>
          <a:prstGeom prst="rect">
            <a:avLst/>
          </a:prstGeom>
        </p:spPr>
      </p:pic>
      <p:sp>
        <p:nvSpPr>
          <p:cNvPr id="15" name="TekstSylinder 14"/>
          <p:cNvSpPr txBox="1"/>
          <p:nvPr/>
        </p:nvSpPr>
        <p:spPr>
          <a:xfrm>
            <a:off x="105155" y="2564904"/>
            <a:ext cx="1450269" cy="369332"/>
          </a:xfrm>
          <a:prstGeom prst="rect">
            <a:avLst/>
          </a:prstGeom>
          <a:solidFill>
            <a:schemeClr val="bg1">
              <a:alpha val="70000"/>
            </a:schemeClr>
          </a:solidFill>
          <a:ln w="25400">
            <a:solidFill>
              <a:schemeClr val="accent1">
                <a:shade val="50000"/>
              </a:schemeClr>
            </a:solidFill>
          </a:ln>
        </p:spPr>
        <p:txBody>
          <a:bodyPr wrap="none" rtlCol="0">
            <a:spAutoFit/>
          </a:bodyPr>
          <a:lstStyle/>
          <a:p>
            <a:r>
              <a:rPr lang="nb-NO" b="1" dirty="0" smtClean="0">
                <a:latin typeface="Sketch Block" pitchFamily="2" charset="0"/>
                <a:hlinkClick r:id="rId6"/>
              </a:rPr>
              <a:t>Utforsk ID</a:t>
            </a:r>
            <a:endParaRPr lang="nb-NO" b="1" dirty="0">
              <a:latin typeface="Sketch Block" pitchFamily="2" charset="0"/>
            </a:endParaRPr>
          </a:p>
        </p:txBody>
      </p:sp>
      <p:pic>
        <p:nvPicPr>
          <p:cNvPr id="6" name="Bilde 5"/>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907704" y="1821929"/>
            <a:ext cx="6407050" cy="4271367"/>
          </a:xfrm>
          <a:prstGeom prst="rect">
            <a:avLst/>
          </a:prstGeom>
        </p:spPr>
      </p:pic>
      <p:sp>
        <p:nvSpPr>
          <p:cNvPr id="17" name="Rektangel 16"/>
          <p:cNvSpPr/>
          <p:nvPr/>
        </p:nvSpPr>
        <p:spPr>
          <a:xfrm>
            <a:off x="1851269" y="5723964"/>
            <a:ext cx="6467552" cy="369332"/>
          </a:xfrm>
          <a:prstGeom prst="rect">
            <a:avLst/>
          </a:prstGeom>
          <a:solidFill>
            <a:schemeClr val="bg1">
              <a:alpha val="70000"/>
            </a:schemeClr>
          </a:solidFill>
        </p:spPr>
        <p:txBody>
          <a:bodyPr wrap="square">
            <a:spAutoFit/>
          </a:bodyPr>
          <a:lstStyle/>
          <a:p>
            <a:r>
              <a:rPr lang="nb-NO" dirty="0" smtClean="0">
                <a:latin typeface="Sketch Block" pitchFamily="2" charset="0"/>
              </a:rPr>
              <a:t>Vanlige teorifag + Idrett</a:t>
            </a:r>
            <a:endParaRPr lang="nb-NO" dirty="0">
              <a:latin typeface="Sketch Block" pitchFamily="2" charset="0"/>
            </a:endParaRPr>
          </a:p>
        </p:txBody>
      </p:sp>
    </p:spTree>
    <p:extLst>
      <p:ext uri="{BB962C8B-B14F-4D97-AF65-F5344CB8AC3E}">
        <p14:creationId xmlns:p14="http://schemas.microsoft.com/office/powerpoint/2010/main" val="168095530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Undertittel 2"/>
          <p:cNvSpPr>
            <a:spLocks noGrp="1"/>
          </p:cNvSpPr>
          <p:nvPr>
            <p:ph type="subTitle" idx="1"/>
          </p:nvPr>
        </p:nvSpPr>
        <p:spPr>
          <a:xfrm>
            <a:off x="1403648" y="1484784"/>
            <a:ext cx="6400800" cy="720080"/>
          </a:xfrm>
        </p:spPr>
        <p:txBody>
          <a:bodyPr numCol="2"/>
          <a:lstStyle/>
          <a:p>
            <a:r>
              <a:rPr lang="nb-NO" dirty="0" smtClean="0"/>
              <a:t>	</a:t>
            </a:r>
            <a:endParaRPr lang="nb-NO" dirty="0"/>
          </a:p>
        </p:txBody>
      </p:sp>
      <p:pic>
        <p:nvPicPr>
          <p:cNvPr id="40" name="Bilde 3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95536" y="1511080"/>
            <a:ext cx="1091264" cy="793309"/>
          </a:xfrm>
          <a:prstGeom prst="rect">
            <a:avLst/>
          </a:prstGeom>
          <a:effectLst>
            <a:glow rad="228600">
              <a:schemeClr val="bg1">
                <a:alpha val="40000"/>
              </a:schemeClr>
            </a:glow>
          </a:effectLst>
        </p:spPr>
      </p:pic>
      <p:pic>
        <p:nvPicPr>
          <p:cNvPr id="54" name="Bilde 5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9341" y="-99392"/>
            <a:ext cx="2449093" cy="1522145"/>
          </a:xfrm>
          <a:prstGeom prst="rect">
            <a:avLst/>
          </a:prstGeom>
        </p:spPr>
      </p:pic>
      <p:sp>
        <p:nvSpPr>
          <p:cNvPr id="31" name="Tittel 1"/>
          <p:cNvSpPr>
            <a:spLocks noGrp="1"/>
          </p:cNvSpPr>
          <p:nvPr>
            <p:ph type="ctrTitle"/>
          </p:nvPr>
        </p:nvSpPr>
        <p:spPr>
          <a:xfrm>
            <a:off x="2732343" y="116632"/>
            <a:ext cx="5728089" cy="1080119"/>
          </a:xfrm>
          <a:solidFill>
            <a:schemeClr val="bg1">
              <a:alpha val="70000"/>
            </a:schemeClr>
          </a:solidFill>
        </p:spPr>
        <p:txBody>
          <a:bodyPr>
            <a:normAutofit/>
          </a:bodyPr>
          <a:lstStyle/>
          <a:p>
            <a:r>
              <a:rPr lang="nb-NO" sz="2400" b="1" dirty="0" smtClean="0">
                <a:solidFill>
                  <a:srgbClr val="9C2828"/>
                </a:solidFill>
                <a:latin typeface="Sketch Block" pitchFamily="2" charset="0"/>
              </a:rPr>
              <a:t>Musikk, Dans og drama (Studieforberedende)</a:t>
            </a:r>
            <a:endParaRPr lang="nb-NO" sz="2400" b="1" dirty="0">
              <a:solidFill>
                <a:srgbClr val="9C2828"/>
              </a:solidFill>
              <a:latin typeface="Sketch Block" pitchFamily="2" charset="0"/>
            </a:endParaRPr>
          </a:p>
        </p:txBody>
      </p:sp>
      <p:sp>
        <p:nvSpPr>
          <p:cNvPr id="36" name="Plassholder for bunntekst 13"/>
          <p:cNvSpPr>
            <a:spLocks noGrp="1"/>
          </p:cNvSpPr>
          <p:nvPr>
            <p:ph type="ftr" sz="quarter" idx="11"/>
          </p:nvPr>
        </p:nvSpPr>
        <p:spPr>
          <a:xfrm>
            <a:off x="7164288" y="6453336"/>
            <a:ext cx="2095872" cy="365125"/>
          </a:xfrm>
          <a:effectLst>
            <a:glow rad="228600">
              <a:schemeClr val="accent4">
                <a:satMod val="175000"/>
                <a:alpha val="40000"/>
              </a:schemeClr>
            </a:glow>
          </a:effectLst>
        </p:spPr>
        <p:txBody>
          <a:bodyPr/>
          <a:lstStyle/>
          <a:p>
            <a:r>
              <a:rPr lang="nb-NO" b="1" u="sng" dirty="0" smtClean="0">
                <a:solidFill>
                  <a:srgbClr val="AE2C2C"/>
                </a:solidFill>
                <a:latin typeface="Sketch Block" pitchFamily="2" charset="0"/>
              </a:rPr>
              <a:t>www.you-portalen.no</a:t>
            </a:r>
            <a:endParaRPr lang="nb-NO" b="1" u="sng" dirty="0">
              <a:solidFill>
                <a:srgbClr val="AE2C2C"/>
              </a:solidFill>
              <a:latin typeface="Sketch Block" pitchFamily="2" charset="0"/>
            </a:endParaRPr>
          </a:p>
        </p:txBody>
      </p:sp>
      <p:pic>
        <p:nvPicPr>
          <p:cNvPr id="13" name="Bilde 12"/>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409894" y="1052736"/>
            <a:ext cx="7363443" cy="5761287"/>
          </a:xfrm>
          <a:prstGeom prst="rect">
            <a:avLst/>
          </a:prstGeom>
        </p:spPr>
      </p:pic>
      <p:sp>
        <p:nvSpPr>
          <p:cNvPr id="14" name="TekstSylinder 13"/>
          <p:cNvSpPr txBox="1"/>
          <p:nvPr/>
        </p:nvSpPr>
        <p:spPr>
          <a:xfrm>
            <a:off x="105155" y="2564904"/>
            <a:ext cx="1594539" cy="369332"/>
          </a:xfrm>
          <a:prstGeom prst="rect">
            <a:avLst/>
          </a:prstGeom>
          <a:solidFill>
            <a:schemeClr val="bg1">
              <a:alpha val="70000"/>
            </a:schemeClr>
          </a:solidFill>
          <a:ln w="25400">
            <a:solidFill>
              <a:schemeClr val="accent1">
                <a:shade val="50000"/>
              </a:schemeClr>
            </a:solidFill>
          </a:ln>
        </p:spPr>
        <p:txBody>
          <a:bodyPr wrap="none" rtlCol="0">
            <a:spAutoFit/>
          </a:bodyPr>
          <a:lstStyle/>
          <a:p>
            <a:r>
              <a:rPr lang="nb-NO" b="1" dirty="0" smtClean="0">
                <a:latin typeface="Sketch Block" pitchFamily="2" charset="0"/>
                <a:hlinkClick r:id="rId6"/>
              </a:rPr>
              <a:t>Utforsk MD</a:t>
            </a:r>
            <a:endParaRPr lang="nb-NO" b="1" dirty="0">
              <a:latin typeface="Sketch Block" pitchFamily="2" charset="0"/>
            </a:endParaRPr>
          </a:p>
        </p:txBody>
      </p:sp>
      <p:pic>
        <p:nvPicPr>
          <p:cNvPr id="5" name="Bilde 4"/>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835696" y="1782013"/>
            <a:ext cx="6479057" cy="4311283"/>
          </a:xfrm>
          <a:prstGeom prst="rect">
            <a:avLst/>
          </a:prstGeom>
        </p:spPr>
      </p:pic>
      <p:sp>
        <p:nvSpPr>
          <p:cNvPr id="16" name="Rektangel 15"/>
          <p:cNvSpPr/>
          <p:nvPr/>
        </p:nvSpPr>
        <p:spPr>
          <a:xfrm>
            <a:off x="1851269" y="5723964"/>
            <a:ext cx="6467552" cy="369332"/>
          </a:xfrm>
          <a:prstGeom prst="rect">
            <a:avLst/>
          </a:prstGeom>
          <a:solidFill>
            <a:schemeClr val="bg1">
              <a:alpha val="70000"/>
            </a:schemeClr>
          </a:solidFill>
        </p:spPr>
        <p:txBody>
          <a:bodyPr wrap="square">
            <a:spAutoFit/>
          </a:bodyPr>
          <a:lstStyle/>
          <a:p>
            <a:r>
              <a:rPr lang="nb-NO" dirty="0" smtClean="0">
                <a:latin typeface="Sketch Block" pitchFamily="2" charset="0"/>
              </a:rPr>
              <a:t>Vanlige teorifag + musikk, dans eller drama.</a:t>
            </a:r>
            <a:endParaRPr lang="nb-NO" dirty="0">
              <a:latin typeface="Sketch Block" pitchFamily="2" charset="0"/>
            </a:endParaRPr>
          </a:p>
        </p:txBody>
      </p:sp>
    </p:spTree>
    <p:extLst>
      <p:ext uri="{BB962C8B-B14F-4D97-AF65-F5344CB8AC3E}">
        <p14:creationId xmlns:p14="http://schemas.microsoft.com/office/powerpoint/2010/main" val="367436486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Bild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09894" y="1096713"/>
            <a:ext cx="7363443" cy="5761287"/>
          </a:xfrm>
          <a:prstGeom prst="rect">
            <a:avLst/>
          </a:prstGeom>
        </p:spPr>
      </p:pic>
      <p:pic>
        <p:nvPicPr>
          <p:cNvPr id="8" name="Bilde 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931051" y="1824963"/>
            <a:ext cx="6321131" cy="4190414"/>
          </a:xfrm>
          <a:prstGeom prst="rect">
            <a:avLst/>
          </a:prstGeom>
        </p:spPr>
      </p:pic>
      <p:pic>
        <p:nvPicPr>
          <p:cNvPr id="41" name="Bilde 40"/>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60792" y="1422753"/>
            <a:ext cx="1166271" cy="1166271"/>
          </a:xfrm>
          <a:prstGeom prst="rect">
            <a:avLst/>
          </a:prstGeom>
          <a:noFill/>
          <a:effectLst>
            <a:glow rad="228600">
              <a:schemeClr val="bg1">
                <a:alpha val="40000"/>
              </a:schemeClr>
            </a:glow>
          </a:effectLst>
        </p:spPr>
      </p:pic>
      <p:pic>
        <p:nvPicPr>
          <p:cNvPr id="31" name="Bilde 30"/>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09341" y="-99392"/>
            <a:ext cx="2449093" cy="1522145"/>
          </a:xfrm>
          <a:prstGeom prst="rect">
            <a:avLst/>
          </a:prstGeom>
        </p:spPr>
      </p:pic>
      <p:sp>
        <p:nvSpPr>
          <p:cNvPr id="32" name="Tittel 1"/>
          <p:cNvSpPr>
            <a:spLocks noGrp="1"/>
          </p:cNvSpPr>
          <p:nvPr>
            <p:ph type="ctrTitle"/>
          </p:nvPr>
        </p:nvSpPr>
        <p:spPr>
          <a:xfrm>
            <a:off x="2627785" y="113376"/>
            <a:ext cx="5832648" cy="1080119"/>
          </a:xfrm>
          <a:solidFill>
            <a:schemeClr val="bg1">
              <a:alpha val="70000"/>
            </a:schemeClr>
          </a:solidFill>
        </p:spPr>
        <p:txBody>
          <a:bodyPr>
            <a:normAutofit/>
          </a:bodyPr>
          <a:lstStyle/>
          <a:p>
            <a:r>
              <a:rPr lang="nb-NO" sz="2400" b="1" dirty="0">
                <a:solidFill>
                  <a:srgbClr val="AE2C2C"/>
                </a:solidFill>
                <a:latin typeface="Sketch Block" pitchFamily="2" charset="0"/>
              </a:rPr>
              <a:t>Teknikk og industriell </a:t>
            </a:r>
            <a:r>
              <a:rPr lang="nb-NO" sz="2400" b="1" dirty="0" smtClean="0">
                <a:solidFill>
                  <a:srgbClr val="AE2C2C"/>
                </a:solidFill>
                <a:latin typeface="Sketch Block" pitchFamily="2" charset="0"/>
              </a:rPr>
              <a:t>produksjon (Yrkesforberedende)</a:t>
            </a:r>
            <a:endParaRPr lang="nb-NO" sz="2400" b="1" dirty="0">
              <a:solidFill>
                <a:srgbClr val="AE2C2C"/>
              </a:solidFill>
              <a:latin typeface="Sketch Block" pitchFamily="2" charset="0"/>
            </a:endParaRPr>
          </a:p>
        </p:txBody>
      </p:sp>
      <p:sp>
        <p:nvSpPr>
          <p:cNvPr id="35" name="Plassholder for bunntekst 13"/>
          <p:cNvSpPr>
            <a:spLocks noGrp="1"/>
          </p:cNvSpPr>
          <p:nvPr>
            <p:ph type="ftr" sz="quarter" idx="11"/>
          </p:nvPr>
        </p:nvSpPr>
        <p:spPr>
          <a:xfrm>
            <a:off x="6716960" y="6453336"/>
            <a:ext cx="2895600" cy="365125"/>
          </a:xfrm>
          <a:effectLst>
            <a:glow rad="228600">
              <a:schemeClr val="accent4">
                <a:satMod val="175000"/>
                <a:alpha val="40000"/>
              </a:schemeClr>
            </a:glow>
          </a:effectLst>
        </p:spPr>
        <p:txBody>
          <a:bodyPr/>
          <a:lstStyle/>
          <a:p>
            <a:r>
              <a:rPr lang="nb-NO" b="1" u="sng" dirty="0" smtClean="0">
                <a:solidFill>
                  <a:srgbClr val="AE2C2C"/>
                </a:solidFill>
                <a:latin typeface="Sketch Block" pitchFamily="2" charset="0"/>
              </a:rPr>
              <a:t>www.you-portalen.no</a:t>
            </a:r>
            <a:endParaRPr lang="nb-NO" b="1" u="sng" dirty="0">
              <a:solidFill>
                <a:srgbClr val="AE2C2C"/>
              </a:solidFill>
              <a:latin typeface="Sketch Block" pitchFamily="2" charset="0"/>
            </a:endParaRPr>
          </a:p>
        </p:txBody>
      </p:sp>
      <p:sp>
        <p:nvSpPr>
          <p:cNvPr id="14" name="Rektangel 13"/>
          <p:cNvSpPr/>
          <p:nvPr/>
        </p:nvSpPr>
        <p:spPr>
          <a:xfrm>
            <a:off x="1931050" y="5646045"/>
            <a:ext cx="6321131" cy="369332"/>
          </a:xfrm>
          <a:prstGeom prst="rect">
            <a:avLst/>
          </a:prstGeom>
          <a:solidFill>
            <a:schemeClr val="bg1">
              <a:alpha val="70000"/>
            </a:schemeClr>
          </a:solidFill>
        </p:spPr>
        <p:txBody>
          <a:bodyPr wrap="square">
            <a:spAutoFit/>
          </a:bodyPr>
          <a:lstStyle/>
          <a:p>
            <a:r>
              <a:rPr lang="nb-NO" dirty="0" smtClean="0">
                <a:latin typeface="Sketch Block" pitchFamily="2" charset="0"/>
              </a:rPr>
              <a:t>Mekaniker</a:t>
            </a:r>
            <a:r>
              <a:rPr lang="nb-NO" dirty="0">
                <a:latin typeface="Sketch Block" pitchFamily="2" charset="0"/>
              </a:rPr>
              <a:t>, sveiser, matros </a:t>
            </a:r>
            <a:r>
              <a:rPr lang="nb-NO" dirty="0" smtClean="0">
                <a:latin typeface="Sketch Block" pitchFamily="2" charset="0"/>
              </a:rPr>
              <a:t> brønnoperatør, </a:t>
            </a:r>
            <a:r>
              <a:rPr lang="nb-NO" dirty="0" err="1" smtClean="0">
                <a:latin typeface="Sketch Block" pitchFamily="2" charset="0"/>
              </a:rPr>
              <a:t>etc</a:t>
            </a:r>
            <a:endParaRPr lang="nb-NO" dirty="0">
              <a:latin typeface="Sketch Block" pitchFamily="2" charset="0"/>
            </a:endParaRPr>
          </a:p>
        </p:txBody>
      </p:sp>
      <p:sp>
        <p:nvSpPr>
          <p:cNvPr id="25" name="TekstSylinder 24"/>
          <p:cNvSpPr txBox="1"/>
          <p:nvPr/>
        </p:nvSpPr>
        <p:spPr>
          <a:xfrm>
            <a:off x="105155" y="2564904"/>
            <a:ext cx="1586525" cy="369332"/>
          </a:xfrm>
          <a:prstGeom prst="rect">
            <a:avLst/>
          </a:prstGeom>
          <a:solidFill>
            <a:schemeClr val="bg1">
              <a:alpha val="70000"/>
            </a:schemeClr>
          </a:solidFill>
          <a:ln w="25400">
            <a:solidFill>
              <a:schemeClr val="accent1">
                <a:shade val="50000"/>
              </a:schemeClr>
            </a:solidFill>
          </a:ln>
        </p:spPr>
        <p:txBody>
          <a:bodyPr wrap="none" rtlCol="0">
            <a:spAutoFit/>
          </a:bodyPr>
          <a:lstStyle/>
          <a:p>
            <a:r>
              <a:rPr lang="nb-NO" b="1" dirty="0" smtClean="0">
                <a:latin typeface="Sketch Block" pitchFamily="2" charset="0"/>
                <a:hlinkClick r:id="rId7"/>
              </a:rPr>
              <a:t>Utforsk TIP</a:t>
            </a:r>
            <a:endParaRPr lang="nb-NO" b="1" dirty="0">
              <a:latin typeface="Sketch Block" pitchFamily="2" charset="0"/>
            </a:endParaRPr>
          </a:p>
        </p:txBody>
      </p:sp>
    </p:spTree>
    <p:extLst>
      <p:ext uri="{BB962C8B-B14F-4D97-AF65-F5344CB8AC3E}">
        <p14:creationId xmlns:p14="http://schemas.microsoft.com/office/powerpoint/2010/main" val="332845977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Undertittel 2"/>
          <p:cNvSpPr>
            <a:spLocks noGrp="1"/>
          </p:cNvSpPr>
          <p:nvPr>
            <p:ph type="subTitle" idx="1"/>
          </p:nvPr>
        </p:nvSpPr>
        <p:spPr>
          <a:xfrm>
            <a:off x="1403648" y="1484784"/>
            <a:ext cx="6400800" cy="720080"/>
          </a:xfrm>
        </p:spPr>
        <p:txBody>
          <a:bodyPr numCol="2"/>
          <a:lstStyle/>
          <a:p>
            <a:r>
              <a:rPr lang="nb-NO" dirty="0" smtClean="0"/>
              <a:t>	</a:t>
            </a:r>
            <a:endParaRPr lang="nb-NO" dirty="0"/>
          </a:p>
        </p:txBody>
      </p:sp>
      <p:pic>
        <p:nvPicPr>
          <p:cNvPr id="42" name="Bilde 4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02901" y="1484784"/>
            <a:ext cx="1152128" cy="1152128"/>
          </a:xfrm>
          <a:prstGeom prst="rect">
            <a:avLst/>
          </a:prstGeom>
          <a:noFill/>
          <a:effectLst>
            <a:glow rad="228600">
              <a:schemeClr val="bg1">
                <a:alpha val="40000"/>
              </a:schemeClr>
            </a:glow>
          </a:effectLst>
        </p:spPr>
      </p:pic>
      <p:pic>
        <p:nvPicPr>
          <p:cNvPr id="31" name="Bilde 30"/>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9341" y="-99392"/>
            <a:ext cx="2449093" cy="1522145"/>
          </a:xfrm>
          <a:prstGeom prst="rect">
            <a:avLst/>
          </a:prstGeom>
        </p:spPr>
      </p:pic>
      <p:sp>
        <p:nvSpPr>
          <p:cNvPr id="32" name="Tittel 1"/>
          <p:cNvSpPr>
            <a:spLocks noGrp="1"/>
          </p:cNvSpPr>
          <p:nvPr>
            <p:ph type="ctrTitle"/>
          </p:nvPr>
        </p:nvSpPr>
        <p:spPr>
          <a:xfrm>
            <a:off x="2732343" y="113376"/>
            <a:ext cx="5728089" cy="1080119"/>
          </a:xfrm>
          <a:solidFill>
            <a:schemeClr val="bg1">
              <a:alpha val="70000"/>
            </a:schemeClr>
          </a:solidFill>
        </p:spPr>
        <p:txBody>
          <a:bodyPr>
            <a:normAutofit/>
          </a:bodyPr>
          <a:lstStyle/>
          <a:p>
            <a:r>
              <a:rPr lang="nb-NO" sz="2400" b="1" dirty="0" smtClean="0">
                <a:solidFill>
                  <a:srgbClr val="9C2828"/>
                </a:solidFill>
                <a:latin typeface="Sketch Block" pitchFamily="2" charset="0"/>
              </a:rPr>
              <a:t>Elektrofag </a:t>
            </a:r>
            <a:br>
              <a:rPr lang="nb-NO" sz="2400" b="1" dirty="0" smtClean="0">
                <a:solidFill>
                  <a:srgbClr val="9C2828"/>
                </a:solidFill>
                <a:latin typeface="Sketch Block" pitchFamily="2" charset="0"/>
              </a:rPr>
            </a:br>
            <a:r>
              <a:rPr lang="nb-NO" sz="2400" b="1" dirty="0" smtClean="0">
                <a:solidFill>
                  <a:srgbClr val="9C2828"/>
                </a:solidFill>
                <a:latin typeface="Sketch Block" pitchFamily="2" charset="0"/>
              </a:rPr>
              <a:t>(Yrkesforberedende)</a:t>
            </a:r>
            <a:endParaRPr lang="nb-NO" sz="2400" b="1" dirty="0">
              <a:solidFill>
                <a:srgbClr val="9C2828"/>
              </a:solidFill>
              <a:latin typeface="Sketch Block" pitchFamily="2" charset="0"/>
            </a:endParaRPr>
          </a:p>
        </p:txBody>
      </p:sp>
      <p:sp>
        <p:nvSpPr>
          <p:cNvPr id="35" name="Plassholder for bunntekst 13"/>
          <p:cNvSpPr>
            <a:spLocks noGrp="1"/>
          </p:cNvSpPr>
          <p:nvPr>
            <p:ph type="ftr" sz="quarter" idx="11"/>
          </p:nvPr>
        </p:nvSpPr>
        <p:spPr>
          <a:xfrm>
            <a:off x="6644952" y="6453336"/>
            <a:ext cx="2499048" cy="365125"/>
          </a:xfrm>
          <a:effectLst>
            <a:glow rad="228600">
              <a:schemeClr val="accent4">
                <a:satMod val="175000"/>
                <a:alpha val="40000"/>
              </a:schemeClr>
            </a:glow>
          </a:effectLst>
        </p:spPr>
        <p:txBody>
          <a:bodyPr/>
          <a:lstStyle/>
          <a:p>
            <a:r>
              <a:rPr lang="nb-NO" b="1" u="sng" dirty="0" smtClean="0">
                <a:solidFill>
                  <a:srgbClr val="AE2C2C"/>
                </a:solidFill>
                <a:latin typeface="Sketch Block" pitchFamily="2" charset="0"/>
              </a:rPr>
              <a:t>www.you-portalen.no</a:t>
            </a:r>
            <a:endParaRPr lang="nb-NO" b="1" u="sng" dirty="0">
              <a:solidFill>
                <a:srgbClr val="AE2C2C"/>
              </a:solidFill>
              <a:latin typeface="Sketch Block" pitchFamily="2" charset="0"/>
            </a:endParaRPr>
          </a:p>
        </p:txBody>
      </p:sp>
      <p:pic>
        <p:nvPicPr>
          <p:cNvPr id="13" name="Bilde 12"/>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409894" y="1124744"/>
            <a:ext cx="7363443" cy="5733256"/>
          </a:xfrm>
          <a:prstGeom prst="rect">
            <a:avLst/>
          </a:prstGeom>
        </p:spPr>
      </p:pic>
      <p:pic>
        <p:nvPicPr>
          <p:cNvPr id="2" name="Bilde 1"/>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979712" y="1839641"/>
            <a:ext cx="6272470" cy="4181647"/>
          </a:xfrm>
          <a:prstGeom prst="rect">
            <a:avLst/>
          </a:prstGeom>
        </p:spPr>
      </p:pic>
      <p:sp>
        <p:nvSpPr>
          <p:cNvPr id="14" name="Rektangel 13"/>
          <p:cNvSpPr/>
          <p:nvPr/>
        </p:nvSpPr>
        <p:spPr>
          <a:xfrm>
            <a:off x="1979712" y="5646045"/>
            <a:ext cx="6272470" cy="369332"/>
          </a:xfrm>
          <a:prstGeom prst="rect">
            <a:avLst/>
          </a:prstGeom>
          <a:solidFill>
            <a:schemeClr val="bg1">
              <a:alpha val="70000"/>
            </a:schemeClr>
          </a:solidFill>
        </p:spPr>
        <p:txBody>
          <a:bodyPr wrap="square">
            <a:spAutoFit/>
          </a:bodyPr>
          <a:lstStyle/>
          <a:p>
            <a:r>
              <a:rPr lang="nb-NO" dirty="0" smtClean="0">
                <a:latin typeface="Sketch Block" pitchFamily="2" charset="0"/>
              </a:rPr>
              <a:t>Elektriker, dataelektroniker, energimontør, automatiker etc..</a:t>
            </a:r>
            <a:endParaRPr lang="nb-NO" dirty="0">
              <a:latin typeface="Sketch Block" pitchFamily="2" charset="0"/>
            </a:endParaRPr>
          </a:p>
        </p:txBody>
      </p:sp>
      <p:sp>
        <p:nvSpPr>
          <p:cNvPr id="18" name="TekstSylinder 17"/>
          <p:cNvSpPr txBox="1"/>
          <p:nvPr/>
        </p:nvSpPr>
        <p:spPr>
          <a:xfrm>
            <a:off x="105155" y="2564904"/>
            <a:ext cx="1469505" cy="369332"/>
          </a:xfrm>
          <a:prstGeom prst="rect">
            <a:avLst/>
          </a:prstGeom>
          <a:solidFill>
            <a:schemeClr val="bg1">
              <a:alpha val="70000"/>
            </a:schemeClr>
          </a:solidFill>
          <a:ln w="25400">
            <a:solidFill>
              <a:schemeClr val="accent1">
                <a:shade val="50000"/>
              </a:schemeClr>
            </a:solidFill>
          </a:ln>
        </p:spPr>
        <p:txBody>
          <a:bodyPr wrap="none" rtlCol="0">
            <a:spAutoFit/>
          </a:bodyPr>
          <a:lstStyle/>
          <a:p>
            <a:r>
              <a:rPr lang="nb-NO" b="1" dirty="0" smtClean="0">
                <a:latin typeface="Sketch Block" pitchFamily="2" charset="0"/>
                <a:hlinkClick r:id="rId7"/>
              </a:rPr>
              <a:t>Utforsk EL</a:t>
            </a:r>
            <a:endParaRPr lang="nb-NO" b="1" dirty="0">
              <a:latin typeface="Sketch Block" pitchFamily="2" charset="0"/>
            </a:endParaRPr>
          </a:p>
        </p:txBody>
      </p:sp>
    </p:spTree>
    <p:extLst>
      <p:ext uri="{BB962C8B-B14F-4D97-AF65-F5344CB8AC3E}">
        <p14:creationId xmlns:p14="http://schemas.microsoft.com/office/powerpoint/2010/main" val="3801668829"/>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Undertittel 2"/>
          <p:cNvSpPr>
            <a:spLocks noGrp="1"/>
          </p:cNvSpPr>
          <p:nvPr>
            <p:ph type="subTitle" idx="1"/>
          </p:nvPr>
        </p:nvSpPr>
        <p:spPr>
          <a:xfrm>
            <a:off x="1403648" y="1484784"/>
            <a:ext cx="6400800" cy="720080"/>
          </a:xfrm>
        </p:spPr>
        <p:txBody>
          <a:bodyPr numCol="2"/>
          <a:lstStyle/>
          <a:p>
            <a:r>
              <a:rPr lang="nb-NO" dirty="0" smtClean="0"/>
              <a:t>	</a:t>
            </a:r>
            <a:endParaRPr lang="nb-NO" dirty="0"/>
          </a:p>
        </p:txBody>
      </p:sp>
      <p:pic>
        <p:nvPicPr>
          <p:cNvPr id="43" name="Bilde 4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23528" y="1412776"/>
            <a:ext cx="1097083" cy="1097083"/>
          </a:xfrm>
          <a:prstGeom prst="rect">
            <a:avLst/>
          </a:prstGeom>
          <a:effectLst>
            <a:glow rad="228600">
              <a:schemeClr val="bg1">
                <a:alpha val="40000"/>
              </a:schemeClr>
            </a:glow>
          </a:effectLst>
        </p:spPr>
      </p:pic>
      <p:pic>
        <p:nvPicPr>
          <p:cNvPr id="31" name="Bilde 30"/>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9341" y="-99392"/>
            <a:ext cx="2449093" cy="1522145"/>
          </a:xfrm>
          <a:prstGeom prst="rect">
            <a:avLst/>
          </a:prstGeom>
        </p:spPr>
      </p:pic>
      <p:sp>
        <p:nvSpPr>
          <p:cNvPr id="32" name="Tittel 1"/>
          <p:cNvSpPr>
            <a:spLocks noGrp="1"/>
          </p:cNvSpPr>
          <p:nvPr>
            <p:ph type="ctrTitle"/>
          </p:nvPr>
        </p:nvSpPr>
        <p:spPr>
          <a:xfrm>
            <a:off x="2732343" y="113376"/>
            <a:ext cx="5728089" cy="1080119"/>
          </a:xfrm>
          <a:solidFill>
            <a:schemeClr val="bg1">
              <a:alpha val="70000"/>
            </a:schemeClr>
          </a:solidFill>
        </p:spPr>
        <p:txBody>
          <a:bodyPr>
            <a:normAutofit/>
          </a:bodyPr>
          <a:lstStyle/>
          <a:p>
            <a:r>
              <a:rPr lang="nb-NO" sz="2400" b="1" dirty="0">
                <a:solidFill>
                  <a:srgbClr val="AE2C2C"/>
                </a:solidFill>
                <a:latin typeface="Sketch Block" pitchFamily="2" charset="0"/>
              </a:rPr>
              <a:t>Bygg- og </a:t>
            </a:r>
            <a:r>
              <a:rPr lang="nb-NO" sz="2400" b="1" dirty="0" smtClean="0">
                <a:solidFill>
                  <a:srgbClr val="AE2C2C"/>
                </a:solidFill>
                <a:latin typeface="Sketch Block" pitchFamily="2" charset="0"/>
              </a:rPr>
              <a:t>anleggsteknikk</a:t>
            </a:r>
            <a:r>
              <a:rPr lang="nb-NO" sz="2400" b="1" dirty="0">
                <a:solidFill>
                  <a:srgbClr val="AE2C2C"/>
                </a:solidFill>
                <a:latin typeface="Sketch Block" pitchFamily="2" charset="0"/>
              </a:rPr>
              <a:t/>
            </a:r>
            <a:br>
              <a:rPr lang="nb-NO" sz="2400" b="1" dirty="0">
                <a:solidFill>
                  <a:srgbClr val="AE2C2C"/>
                </a:solidFill>
                <a:latin typeface="Sketch Block" pitchFamily="2" charset="0"/>
              </a:rPr>
            </a:br>
            <a:r>
              <a:rPr lang="nb-NO" sz="2400" b="1" dirty="0" smtClean="0">
                <a:solidFill>
                  <a:srgbClr val="AE2C2C"/>
                </a:solidFill>
                <a:latin typeface="Sketch Block" pitchFamily="2" charset="0"/>
              </a:rPr>
              <a:t>(Yrkesforberedende</a:t>
            </a:r>
            <a:r>
              <a:rPr lang="nb-NO" sz="2400" b="1" dirty="0">
                <a:solidFill>
                  <a:srgbClr val="AE2C2C"/>
                </a:solidFill>
                <a:latin typeface="Sketch Block" pitchFamily="2" charset="0"/>
              </a:rPr>
              <a:t>)</a:t>
            </a:r>
          </a:p>
        </p:txBody>
      </p:sp>
      <p:sp>
        <p:nvSpPr>
          <p:cNvPr id="35" name="Plassholder for bunntekst 13"/>
          <p:cNvSpPr>
            <a:spLocks noGrp="1"/>
          </p:cNvSpPr>
          <p:nvPr>
            <p:ph type="ftr" sz="quarter" idx="11"/>
          </p:nvPr>
        </p:nvSpPr>
        <p:spPr>
          <a:xfrm>
            <a:off x="6644952" y="6453336"/>
            <a:ext cx="2895600" cy="365125"/>
          </a:xfrm>
          <a:effectLst>
            <a:glow rad="228600">
              <a:schemeClr val="accent4">
                <a:satMod val="175000"/>
                <a:alpha val="40000"/>
              </a:schemeClr>
            </a:glow>
          </a:effectLst>
        </p:spPr>
        <p:txBody>
          <a:bodyPr/>
          <a:lstStyle/>
          <a:p>
            <a:r>
              <a:rPr lang="nb-NO" b="1" u="sng" dirty="0" smtClean="0">
                <a:solidFill>
                  <a:srgbClr val="AE2C2C"/>
                </a:solidFill>
                <a:latin typeface="Sketch Block" pitchFamily="2" charset="0"/>
              </a:rPr>
              <a:t>www.you-portalen.no</a:t>
            </a:r>
            <a:endParaRPr lang="nb-NO" b="1" u="sng" dirty="0">
              <a:solidFill>
                <a:srgbClr val="AE2C2C"/>
              </a:solidFill>
              <a:latin typeface="Sketch Block" pitchFamily="2" charset="0"/>
            </a:endParaRPr>
          </a:p>
        </p:txBody>
      </p:sp>
      <p:pic>
        <p:nvPicPr>
          <p:cNvPr id="13" name="Bilde 12"/>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409894" y="1096713"/>
            <a:ext cx="7363443" cy="5761287"/>
          </a:xfrm>
          <a:prstGeom prst="rect">
            <a:avLst/>
          </a:prstGeom>
        </p:spPr>
      </p:pic>
      <p:pic>
        <p:nvPicPr>
          <p:cNvPr id="2" name="Bilde 1"/>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907704" y="1801881"/>
            <a:ext cx="6335042" cy="4215452"/>
          </a:xfrm>
          <a:prstGeom prst="rect">
            <a:avLst/>
          </a:prstGeom>
        </p:spPr>
      </p:pic>
      <p:sp>
        <p:nvSpPr>
          <p:cNvPr id="14" name="Rektangel 13"/>
          <p:cNvSpPr/>
          <p:nvPr/>
        </p:nvSpPr>
        <p:spPr>
          <a:xfrm>
            <a:off x="1907704" y="5646045"/>
            <a:ext cx="6344478" cy="369332"/>
          </a:xfrm>
          <a:prstGeom prst="rect">
            <a:avLst/>
          </a:prstGeom>
          <a:solidFill>
            <a:schemeClr val="bg1">
              <a:alpha val="70000"/>
            </a:schemeClr>
          </a:solidFill>
        </p:spPr>
        <p:txBody>
          <a:bodyPr wrap="square">
            <a:spAutoFit/>
          </a:bodyPr>
          <a:lstStyle/>
          <a:p>
            <a:r>
              <a:rPr lang="nb-NO" dirty="0" smtClean="0">
                <a:latin typeface="Sketch Block" pitchFamily="2" charset="0"/>
              </a:rPr>
              <a:t>Snekker, maler, murer, rørlegger, anleggsmaskinfører etc...</a:t>
            </a:r>
            <a:endParaRPr lang="nb-NO" dirty="0">
              <a:latin typeface="Sketch Block" pitchFamily="2" charset="0"/>
            </a:endParaRPr>
          </a:p>
        </p:txBody>
      </p:sp>
      <p:sp>
        <p:nvSpPr>
          <p:cNvPr id="18" name="TekstSylinder 17"/>
          <p:cNvSpPr txBox="1"/>
          <p:nvPr/>
        </p:nvSpPr>
        <p:spPr>
          <a:xfrm>
            <a:off x="105155" y="2564904"/>
            <a:ext cx="1496243" cy="369332"/>
          </a:xfrm>
          <a:prstGeom prst="rect">
            <a:avLst/>
          </a:prstGeom>
          <a:solidFill>
            <a:schemeClr val="bg1">
              <a:alpha val="70000"/>
            </a:schemeClr>
          </a:solidFill>
          <a:ln w="25400">
            <a:solidFill>
              <a:schemeClr val="accent1">
                <a:shade val="50000"/>
              </a:schemeClr>
            </a:solidFill>
          </a:ln>
        </p:spPr>
        <p:txBody>
          <a:bodyPr wrap="none" rtlCol="0">
            <a:spAutoFit/>
          </a:bodyPr>
          <a:lstStyle/>
          <a:p>
            <a:r>
              <a:rPr lang="nb-NO" b="1" dirty="0" smtClean="0">
                <a:latin typeface="Sketch Block" pitchFamily="2" charset="0"/>
                <a:hlinkClick r:id="rId7"/>
              </a:rPr>
              <a:t>Utforsk BA</a:t>
            </a:r>
            <a:endParaRPr lang="nb-NO" b="1" dirty="0">
              <a:latin typeface="Sketch Block" pitchFamily="2" charset="0"/>
            </a:endParaRPr>
          </a:p>
        </p:txBody>
      </p:sp>
    </p:spTree>
    <p:extLst>
      <p:ext uri="{BB962C8B-B14F-4D97-AF65-F5344CB8AC3E}">
        <p14:creationId xmlns:p14="http://schemas.microsoft.com/office/powerpoint/2010/main" val="3015332340"/>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Undertittel 2"/>
          <p:cNvSpPr>
            <a:spLocks noGrp="1"/>
          </p:cNvSpPr>
          <p:nvPr>
            <p:ph type="subTitle" idx="1"/>
          </p:nvPr>
        </p:nvSpPr>
        <p:spPr>
          <a:xfrm>
            <a:off x="1403648" y="1484784"/>
            <a:ext cx="6400800" cy="720080"/>
          </a:xfrm>
        </p:spPr>
        <p:txBody>
          <a:bodyPr numCol="2"/>
          <a:lstStyle/>
          <a:p>
            <a:r>
              <a:rPr lang="nb-NO" dirty="0" smtClean="0"/>
              <a:t>	</a:t>
            </a:r>
            <a:endParaRPr lang="nb-NO" dirty="0"/>
          </a:p>
        </p:txBody>
      </p:sp>
      <p:pic>
        <p:nvPicPr>
          <p:cNvPr id="31" name="Bilde 3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9341" y="-99392"/>
            <a:ext cx="2449093" cy="1522145"/>
          </a:xfrm>
          <a:prstGeom prst="rect">
            <a:avLst/>
          </a:prstGeom>
        </p:spPr>
      </p:pic>
      <p:sp>
        <p:nvSpPr>
          <p:cNvPr id="32" name="Tittel 1"/>
          <p:cNvSpPr>
            <a:spLocks noGrp="1"/>
          </p:cNvSpPr>
          <p:nvPr>
            <p:ph type="ctrTitle"/>
          </p:nvPr>
        </p:nvSpPr>
        <p:spPr>
          <a:xfrm>
            <a:off x="2732343" y="113376"/>
            <a:ext cx="5728089" cy="1080119"/>
          </a:xfrm>
          <a:solidFill>
            <a:schemeClr val="bg1">
              <a:alpha val="70000"/>
            </a:schemeClr>
          </a:solidFill>
        </p:spPr>
        <p:txBody>
          <a:bodyPr>
            <a:noAutofit/>
          </a:bodyPr>
          <a:lstStyle/>
          <a:p>
            <a:r>
              <a:rPr lang="nb-NO" sz="2400" b="1" dirty="0" smtClean="0">
                <a:solidFill>
                  <a:srgbClr val="9C2828"/>
                </a:solidFill>
                <a:latin typeface="Sketch Block" pitchFamily="2" charset="0"/>
              </a:rPr>
              <a:t>Restaurant- og matfag</a:t>
            </a:r>
            <a:r>
              <a:rPr lang="nb-NO" sz="2400" b="1" dirty="0" smtClean="0">
                <a:latin typeface="Sketch Block" pitchFamily="2" charset="0"/>
              </a:rPr>
              <a:t/>
            </a:r>
            <a:br>
              <a:rPr lang="nb-NO" sz="2400" b="1" dirty="0" smtClean="0">
                <a:latin typeface="Sketch Block" pitchFamily="2" charset="0"/>
              </a:rPr>
            </a:br>
            <a:r>
              <a:rPr lang="nb-NO" sz="2400" b="1" dirty="0" smtClean="0">
                <a:solidFill>
                  <a:srgbClr val="AE2C2C"/>
                </a:solidFill>
                <a:latin typeface="Sketch Block" pitchFamily="2" charset="0"/>
              </a:rPr>
              <a:t>(Yrkesforberedende)</a:t>
            </a:r>
            <a:endParaRPr lang="nb-NO" sz="2400" b="1" dirty="0">
              <a:solidFill>
                <a:srgbClr val="AE2C2C"/>
              </a:solidFill>
              <a:latin typeface="Sketch Block" pitchFamily="2" charset="0"/>
            </a:endParaRPr>
          </a:p>
        </p:txBody>
      </p:sp>
      <p:sp>
        <p:nvSpPr>
          <p:cNvPr id="35" name="Plassholder for bunntekst 13"/>
          <p:cNvSpPr>
            <a:spLocks noGrp="1"/>
          </p:cNvSpPr>
          <p:nvPr>
            <p:ph type="ftr" sz="quarter" idx="11"/>
          </p:nvPr>
        </p:nvSpPr>
        <p:spPr>
          <a:xfrm>
            <a:off x="6644952" y="6453336"/>
            <a:ext cx="2895600" cy="365125"/>
          </a:xfrm>
          <a:effectLst>
            <a:glow rad="228600">
              <a:schemeClr val="accent4">
                <a:satMod val="175000"/>
                <a:alpha val="40000"/>
              </a:schemeClr>
            </a:glow>
          </a:effectLst>
        </p:spPr>
        <p:txBody>
          <a:bodyPr/>
          <a:lstStyle/>
          <a:p>
            <a:r>
              <a:rPr lang="nb-NO" b="1" u="sng" dirty="0" smtClean="0">
                <a:solidFill>
                  <a:srgbClr val="AE2C2C"/>
                </a:solidFill>
                <a:latin typeface="Sketch Block" pitchFamily="2" charset="0"/>
              </a:rPr>
              <a:t>www.you-portalen.no</a:t>
            </a:r>
            <a:endParaRPr lang="nb-NO" b="1" u="sng" dirty="0">
              <a:solidFill>
                <a:srgbClr val="AE2C2C"/>
              </a:solidFill>
              <a:latin typeface="Sketch Block" pitchFamily="2" charset="0"/>
            </a:endParaRPr>
          </a:p>
        </p:txBody>
      </p:sp>
      <p:pic>
        <p:nvPicPr>
          <p:cNvPr id="13" name="Bilde 1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409894" y="1096713"/>
            <a:ext cx="7363443" cy="5761287"/>
          </a:xfrm>
          <a:prstGeom prst="rect">
            <a:avLst/>
          </a:prstGeom>
        </p:spPr>
      </p:pic>
      <p:pic>
        <p:nvPicPr>
          <p:cNvPr id="10" name="Bilde 9"/>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23528" y="1484784"/>
            <a:ext cx="1086366" cy="1016376"/>
          </a:xfrm>
          <a:prstGeom prst="rect">
            <a:avLst/>
          </a:prstGeom>
          <a:effectLst>
            <a:glow rad="228600">
              <a:schemeClr val="bg1">
                <a:alpha val="40000"/>
              </a:schemeClr>
            </a:glow>
          </a:effectLst>
        </p:spPr>
      </p:pic>
      <p:pic>
        <p:nvPicPr>
          <p:cNvPr id="4" name="Bilde 3"/>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907704" y="1772816"/>
            <a:ext cx="6344478" cy="4229652"/>
          </a:xfrm>
          <a:prstGeom prst="rect">
            <a:avLst/>
          </a:prstGeom>
        </p:spPr>
      </p:pic>
      <p:sp>
        <p:nvSpPr>
          <p:cNvPr id="14" name="Rektangel 13"/>
          <p:cNvSpPr/>
          <p:nvPr/>
        </p:nvSpPr>
        <p:spPr>
          <a:xfrm>
            <a:off x="1907704" y="5646045"/>
            <a:ext cx="6344478" cy="369332"/>
          </a:xfrm>
          <a:prstGeom prst="rect">
            <a:avLst/>
          </a:prstGeom>
          <a:solidFill>
            <a:schemeClr val="bg1">
              <a:alpha val="70000"/>
            </a:schemeClr>
          </a:solidFill>
        </p:spPr>
        <p:txBody>
          <a:bodyPr wrap="square">
            <a:spAutoFit/>
          </a:bodyPr>
          <a:lstStyle/>
          <a:p>
            <a:r>
              <a:rPr lang="nb-NO" dirty="0" smtClean="0">
                <a:latin typeface="Sketch Block" pitchFamily="2" charset="0"/>
              </a:rPr>
              <a:t>Kokk, servitør, baker, sjømathandler, slakter </a:t>
            </a:r>
            <a:r>
              <a:rPr lang="nb-NO" dirty="0" err="1" smtClean="0">
                <a:latin typeface="Sketch Block" pitchFamily="2" charset="0"/>
              </a:rPr>
              <a:t>etc</a:t>
            </a:r>
            <a:endParaRPr lang="nb-NO" dirty="0">
              <a:latin typeface="Sketch Block" pitchFamily="2" charset="0"/>
            </a:endParaRPr>
          </a:p>
        </p:txBody>
      </p:sp>
      <p:sp>
        <p:nvSpPr>
          <p:cNvPr id="12" name="TekstSylinder 11"/>
          <p:cNvSpPr txBox="1"/>
          <p:nvPr/>
        </p:nvSpPr>
        <p:spPr>
          <a:xfrm>
            <a:off x="105155" y="2564904"/>
            <a:ext cx="1580113" cy="369332"/>
          </a:xfrm>
          <a:prstGeom prst="rect">
            <a:avLst/>
          </a:prstGeom>
          <a:solidFill>
            <a:schemeClr val="bg1">
              <a:alpha val="70000"/>
            </a:schemeClr>
          </a:solidFill>
          <a:ln w="25400">
            <a:solidFill>
              <a:schemeClr val="accent1">
                <a:shade val="50000"/>
              </a:schemeClr>
            </a:solidFill>
          </a:ln>
        </p:spPr>
        <p:txBody>
          <a:bodyPr wrap="none" rtlCol="0">
            <a:spAutoFit/>
          </a:bodyPr>
          <a:lstStyle/>
          <a:p>
            <a:r>
              <a:rPr lang="nb-NO" b="1" dirty="0" smtClean="0">
                <a:latin typeface="Sketch Block" pitchFamily="2" charset="0"/>
                <a:hlinkClick r:id="rId7"/>
              </a:rPr>
              <a:t>Utforsk RM</a:t>
            </a:r>
            <a:endParaRPr lang="nb-NO" b="1" dirty="0">
              <a:latin typeface="Sketch Block" pitchFamily="2" charset="0"/>
            </a:endParaRPr>
          </a:p>
        </p:txBody>
      </p:sp>
    </p:spTree>
    <p:extLst>
      <p:ext uri="{BB962C8B-B14F-4D97-AF65-F5344CB8AC3E}">
        <p14:creationId xmlns:p14="http://schemas.microsoft.com/office/powerpoint/2010/main" val="2932599977"/>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Undertittel 2"/>
          <p:cNvSpPr>
            <a:spLocks noGrp="1"/>
          </p:cNvSpPr>
          <p:nvPr>
            <p:ph type="subTitle" idx="1"/>
          </p:nvPr>
        </p:nvSpPr>
        <p:spPr>
          <a:xfrm>
            <a:off x="1403648" y="1484784"/>
            <a:ext cx="6400800" cy="720080"/>
          </a:xfrm>
        </p:spPr>
        <p:txBody>
          <a:bodyPr numCol="2"/>
          <a:lstStyle/>
          <a:p>
            <a:r>
              <a:rPr lang="nb-NO" dirty="0" smtClean="0"/>
              <a:t>	</a:t>
            </a:r>
            <a:endParaRPr lang="nb-NO" dirty="0"/>
          </a:p>
        </p:txBody>
      </p:sp>
      <p:pic>
        <p:nvPicPr>
          <p:cNvPr id="31" name="Bilde 3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9341" y="-99392"/>
            <a:ext cx="2449093" cy="1522145"/>
          </a:xfrm>
          <a:prstGeom prst="rect">
            <a:avLst/>
          </a:prstGeom>
        </p:spPr>
      </p:pic>
      <p:sp>
        <p:nvSpPr>
          <p:cNvPr id="32" name="Tittel 1"/>
          <p:cNvSpPr>
            <a:spLocks noGrp="1"/>
          </p:cNvSpPr>
          <p:nvPr>
            <p:ph type="ctrTitle"/>
          </p:nvPr>
        </p:nvSpPr>
        <p:spPr>
          <a:xfrm>
            <a:off x="2732343" y="113376"/>
            <a:ext cx="5728089" cy="1080119"/>
          </a:xfrm>
          <a:solidFill>
            <a:schemeClr val="bg1">
              <a:alpha val="70000"/>
            </a:schemeClr>
          </a:solidFill>
        </p:spPr>
        <p:txBody>
          <a:bodyPr>
            <a:normAutofit/>
          </a:bodyPr>
          <a:lstStyle/>
          <a:p>
            <a:r>
              <a:rPr lang="nb-NO" sz="2400" b="1" dirty="0">
                <a:solidFill>
                  <a:srgbClr val="AE2C2C"/>
                </a:solidFill>
                <a:latin typeface="Sketch Block" pitchFamily="2" charset="0"/>
              </a:rPr>
              <a:t>Helse- og </a:t>
            </a:r>
            <a:r>
              <a:rPr lang="nb-NO" sz="2400" b="1" dirty="0" smtClean="0">
                <a:solidFill>
                  <a:srgbClr val="AE2C2C"/>
                </a:solidFill>
                <a:latin typeface="Sketch Block" pitchFamily="2" charset="0"/>
              </a:rPr>
              <a:t>oppvekstfag</a:t>
            </a:r>
            <a:r>
              <a:rPr lang="nb-NO" sz="2400" b="1" dirty="0">
                <a:solidFill>
                  <a:srgbClr val="AE2C2C"/>
                </a:solidFill>
                <a:latin typeface="Sketch Block" pitchFamily="2" charset="0"/>
              </a:rPr>
              <a:t/>
            </a:r>
            <a:br>
              <a:rPr lang="nb-NO" sz="2400" b="1" dirty="0">
                <a:solidFill>
                  <a:srgbClr val="AE2C2C"/>
                </a:solidFill>
                <a:latin typeface="Sketch Block" pitchFamily="2" charset="0"/>
              </a:rPr>
            </a:br>
            <a:r>
              <a:rPr lang="nb-NO" sz="2400" b="1" dirty="0" smtClean="0">
                <a:solidFill>
                  <a:srgbClr val="AE2C2C"/>
                </a:solidFill>
                <a:latin typeface="Sketch Block" pitchFamily="2" charset="0"/>
              </a:rPr>
              <a:t>(Yrkesforberedende</a:t>
            </a:r>
            <a:r>
              <a:rPr lang="nb-NO" sz="2400" b="1" dirty="0">
                <a:solidFill>
                  <a:srgbClr val="AE2C2C"/>
                </a:solidFill>
                <a:latin typeface="Sketch Block" pitchFamily="2" charset="0"/>
              </a:rPr>
              <a:t>)</a:t>
            </a:r>
          </a:p>
        </p:txBody>
      </p:sp>
      <p:sp>
        <p:nvSpPr>
          <p:cNvPr id="35" name="Plassholder for bunntekst 13"/>
          <p:cNvSpPr>
            <a:spLocks noGrp="1"/>
          </p:cNvSpPr>
          <p:nvPr>
            <p:ph type="ftr" sz="quarter" idx="11"/>
          </p:nvPr>
        </p:nvSpPr>
        <p:spPr>
          <a:xfrm>
            <a:off x="6644952" y="6453336"/>
            <a:ext cx="2895600" cy="365125"/>
          </a:xfrm>
          <a:effectLst>
            <a:glow rad="228600">
              <a:schemeClr val="accent4">
                <a:satMod val="175000"/>
                <a:alpha val="40000"/>
              </a:schemeClr>
            </a:glow>
          </a:effectLst>
        </p:spPr>
        <p:txBody>
          <a:bodyPr/>
          <a:lstStyle/>
          <a:p>
            <a:r>
              <a:rPr lang="nb-NO" b="1" u="sng" dirty="0" smtClean="0">
                <a:solidFill>
                  <a:srgbClr val="AE2C2C"/>
                </a:solidFill>
                <a:latin typeface="Sketch Block" pitchFamily="2" charset="0"/>
              </a:rPr>
              <a:t>www.you-portalen.no</a:t>
            </a:r>
            <a:endParaRPr lang="nb-NO" b="1" u="sng" dirty="0">
              <a:solidFill>
                <a:srgbClr val="AE2C2C"/>
              </a:solidFill>
              <a:latin typeface="Sketch Block" pitchFamily="2" charset="0"/>
            </a:endParaRPr>
          </a:p>
        </p:txBody>
      </p:sp>
      <p:pic>
        <p:nvPicPr>
          <p:cNvPr id="13" name="Bilde 1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409894" y="1096713"/>
            <a:ext cx="7363443" cy="5761287"/>
          </a:xfrm>
          <a:prstGeom prst="rect">
            <a:avLst/>
          </a:prstGeom>
        </p:spPr>
      </p:pic>
      <p:pic>
        <p:nvPicPr>
          <p:cNvPr id="10" name="Bilde 9"/>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22440" y="1556792"/>
            <a:ext cx="1081208" cy="864096"/>
          </a:xfrm>
          <a:prstGeom prst="rect">
            <a:avLst/>
          </a:prstGeom>
          <a:effectLst>
            <a:glow rad="228600">
              <a:schemeClr val="bg1">
                <a:alpha val="40000"/>
              </a:schemeClr>
            </a:glow>
          </a:effectLst>
        </p:spPr>
      </p:pic>
      <p:pic>
        <p:nvPicPr>
          <p:cNvPr id="4" name="Bilde 3"/>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979712" y="1772816"/>
            <a:ext cx="6335042" cy="4215453"/>
          </a:xfrm>
          <a:prstGeom prst="rect">
            <a:avLst/>
          </a:prstGeom>
        </p:spPr>
      </p:pic>
      <p:sp>
        <p:nvSpPr>
          <p:cNvPr id="14" name="Rektangel 13"/>
          <p:cNvSpPr/>
          <p:nvPr/>
        </p:nvSpPr>
        <p:spPr>
          <a:xfrm>
            <a:off x="1971938" y="5646045"/>
            <a:ext cx="6344478" cy="369332"/>
          </a:xfrm>
          <a:prstGeom prst="rect">
            <a:avLst/>
          </a:prstGeom>
          <a:solidFill>
            <a:schemeClr val="bg1">
              <a:alpha val="70000"/>
            </a:schemeClr>
          </a:solidFill>
        </p:spPr>
        <p:txBody>
          <a:bodyPr wrap="square">
            <a:spAutoFit/>
          </a:bodyPr>
          <a:lstStyle/>
          <a:p>
            <a:r>
              <a:rPr lang="nb-NO" dirty="0" smtClean="0">
                <a:latin typeface="Sketch Block" pitchFamily="2" charset="0"/>
              </a:rPr>
              <a:t>Hudpleier, helsefagarbeider, ambulansearbeider </a:t>
            </a:r>
            <a:r>
              <a:rPr lang="nb-NO" dirty="0" err="1" smtClean="0">
                <a:latin typeface="Sketch Block" pitchFamily="2" charset="0"/>
              </a:rPr>
              <a:t>etc</a:t>
            </a:r>
            <a:r>
              <a:rPr lang="nb-NO" dirty="0" smtClean="0">
                <a:latin typeface="Sketch Block" pitchFamily="2" charset="0"/>
              </a:rPr>
              <a:t>…</a:t>
            </a:r>
            <a:endParaRPr lang="nb-NO" dirty="0">
              <a:latin typeface="Sketch Block" pitchFamily="2" charset="0"/>
            </a:endParaRPr>
          </a:p>
        </p:txBody>
      </p:sp>
      <p:sp>
        <p:nvSpPr>
          <p:cNvPr id="12" name="TekstSylinder 11"/>
          <p:cNvSpPr txBox="1"/>
          <p:nvPr/>
        </p:nvSpPr>
        <p:spPr>
          <a:xfrm>
            <a:off x="105155" y="2564904"/>
            <a:ext cx="1459887" cy="369332"/>
          </a:xfrm>
          <a:prstGeom prst="rect">
            <a:avLst/>
          </a:prstGeom>
          <a:solidFill>
            <a:schemeClr val="bg1">
              <a:alpha val="70000"/>
            </a:schemeClr>
          </a:solidFill>
          <a:ln w="25400">
            <a:solidFill>
              <a:schemeClr val="accent1">
                <a:shade val="50000"/>
              </a:schemeClr>
            </a:solidFill>
          </a:ln>
        </p:spPr>
        <p:txBody>
          <a:bodyPr wrap="none" rtlCol="0">
            <a:spAutoFit/>
          </a:bodyPr>
          <a:lstStyle/>
          <a:p>
            <a:r>
              <a:rPr lang="nb-NO" b="1" dirty="0" smtClean="0">
                <a:latin typeface="Sketch Block" pitchFamily="2" charset="0"/>
                <a:hlinkClick r:id="rId7"/>
              </a:rPr>
              <a:t>Utforsk HS</a:t>
            </a:r>
            <a:endParaRPr lang="nb-NO" b="1" dirty="0">
              <a:latin typeface="Sketch Block" pitchFamily="2" charset="0"/>
            </a:endParaRPr>
          </a:p>
        </p:txBody>
      </p:sp>
    </p:spTree>
    <p:extLst>
      <p:ext uri="{BB962C8B-B14F-4D97-AF65-F5344CB8AC3E}">
        <p14:creationId xmlns:p14="http://schemas.microsoft.com/office/powerpoint/2010/main" val="2448261474"/>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Undertittel 2"/>
          <p:cNvSpPr>
            <a:spLocks noGrp="1"/>
          </p:cNvSpPr>
          <p:nvPr>
            <p:ph type="subTitle" idx="1"/>
          </p:nvPr>
        </p:nvSpPr>
        <p:spPr>
          <a:xfrm>
            <a:off x="1403648" y="1484784"/>
            <a:ext cx="6400800" cy="720080"/>
          </a:xfrm>
        </p:spPr>
        <p:txBody>
          <a:bodyPr numCol="2"/>
          <a:lstStyle/>
          <a:p>
            <a:r>
              <a:rPr lang="nb-NO" dirty="0" smtClean="0"/>
              <a:t>	</a:t>
            </a:r>
            <a:endParaRPr lang="nb-NO" dirty="0"/>
          </a:p>
        </p:txBody>
      </p:sp>
      <p:pic>
        <p:nvPicPr>
          <p:cNvPr id="31" name="Bilde 3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9341" y="-99392"/>
            <a:ext cx="2449093" cy="1522145"/>
          </a:xfrm>
          <a:prstGeom prst="rect">
            <a:avLst/>
          </a:prstGeom>
        </p:spPr>
      </p:pic>
      <p:sp>
        <p:nvSpPr>
          <p:cNvPr id="32" name="Tittel 1"/>
          <p:cNvSpPr>
            <a:spLocks noGrp="1"/>
          </p:cNvSpPr>
          <p:nvPr>
            <p:ph type="ctrTitle"/>
          </p:nvPr>
        </p:nvSpPr>
        <p:spPr>
          <a:xfrm>
            <a:off x="2732343" y="113376"/>
            <a:ext cx="5728089" cy="1080119"/>
          </a:xfrm>
          <a:solidFill>
            <a:schemeClr val="bg1">
              <a:alpha val="70000"/>
            </a:schemeClr>
          </a:solidFill>
        </p:spPr>
        <p:txBody>
          <a:bodyPr>
            <a:normAutofit/>
          </a:bodyPr>
          <a:lstStyle/>
          <a:p>
            <a:r>
              <a:rPr lang="nb-NO" sz="2400" b="1" dirty="0">
                <a:solidFill>
                  <a:srgbClr val="AE2C2C"/>
                </a:solidFill>
                <a:latin typeface="Sketch Block" pitchFamily="2" charset="0"/>
              </a:rPr>
              <a:t>Design og håndverk</a:t>
            </a:r>
            <a:br>
              <a:rPr lang="nb-NO" sz="2400" b="1" dirty="0">
                <a:solidFill>
                  <a:srgbClr val="AE2C2C"/>
                </a:solidFill>
                <a:latin typeface="Sketch Block" pitchFamily="2" charset="0"/>
              </a:rPr>
            </a:br>
            <a:r>
              <a:rPr lang="nb-NO" sz="2400" b="1" dirty="0" smtClean="0">
                <a:solidFill>
                  <a:srgbClr val="AE2C2C"/>
                </a:solidFill>
                <a:latin typeface="Sketch Block" pitchFamily="2" charset="0"/>
              </a:rPr>
              <a:t>(Yrkesforberedende</a:t>
            </a:r>
            <a:r>
              <a:rPr lang="nb-NO" sz="2400" b="1" dirty="0">
                <a:solidFill>
                  <a:srgbClr val="AE2C2C"/>
                </a:solidFill>
                <a:latin typeface="Sketch Block" pitchFamily="2" charset="0"/>
              </a:rPr>
              <a:t>)</a:t>
            </a:r>
          </a:p>
        </p:txBody>
      </p:sp>
      <p:sp>
        <p:nvSpPr>
          <p:cNvPr id="35" name="Plassholder for bunntekst 13"/>
          <p:cNvSpPr>
            <a:spLocks noGrp="1"/>
          </p:cNvSpPr>
          <p:nvPr>
            <p:ph type="ftr" sz="quarter" idx="11"/>
          </p:nvPr>
        </p:nvSpPr>
        <p:spPr>
          <a:xfrm>
            <a:off x="6644952" y="6453336"/>
            <a:ext cx="2895600" cy="365125"/>
          </a:xfrm>
          <a:effectLst>
            <a:glow rad="228600">
              <a:schemeClr val="accent4">
                <a:satMod val="175000"/>
                <a:alpha val="40000"/>
              </a:schemeClr>
            </a:glow>
          </a:effectLst>
        </p:spPr>
        <p:txBody>
          <a:bodyPr/>
          <a:lstStyle/>
          <a:p>
            <a:r>
              <a:rPr lang="nb-NO" b="1" u="sng" dirty="0" smtClean="0">
                <a:solidFill>
                  <a:srgbClr val="AE2C2C"/>
                </a:solidFill>
                <a:latin typeface="Sketch Block" pitchFamily="2" charset="0"/>
              </a:rPr>
              <a:t>www.you-portalen.no</a:t>
            </a:r>
            <a:endParaRPr lang="nb-NO" b="1" u="sng" dirty="0">
              <a:solidFill>
                <a:srgbClr val="AE2C2C"/>
              </a:solidFill>
              <a:latin typeface="Sketch Block" pitchFamily="2" charset="0"/>
            </a:endParaRPr>
          </a:p>
        </p:txBody>
      </p:sp>
      <p:pic>
        <p:nvPicPr>
          <p:cNvPr id="13" name="Bilde 1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409894" y="1096713"/>
            <a:ext cx="7363443" cy="5761287"/>
          </a:xfrm>
          <a:prstGeom prst="rect">
            <a:avLst/>
          </a:prstGeom>
        </p:spPr>
      </p:pic>
      <p:pic>
        <p:nvPicPr>
          <p:cNvPr id="4" name="Bilde 3"/>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907704" y="1804729"/>
            <a:ext cx="6336704" cy="4216559"/>
          </a:xfrm>
          <a:prstGeom prst="rect">
            <a:avLst/>
          </a:prstGeom>
        </p:spPr>
      </p:pic>
      <p:sp>
        <p:nvSpPr>
          <p:cNvPr id="14" name="Rektangel 13"/>
          <p:cNvSpPr/>
          <p:nvPr/>
        </p:nvSpPr>
        <p:spPr>
          <a:xfrm>
            <a:off x="1907704" y="5646045"/>
            <a:ext cx="6344478" cy="369332"/>
          </a:xfrm>
          <a:prstGeom prst="rect">
            <a:avLst/>
          </a:prstGeom>
          <a:solidFill>
            <a:schemeClr val="bg1">
              <a:alpha val="70000"/>
            </a:schemeClr>
          </a:solidFill>
        </p:spPr>
        <p:txBody>
          <a:bodyPr wrap="square">
            <a:spAutoFit/>
          </a:bodyPr>
          <a:lstStyle/>
          <a:p>
            <a:r>
              <a:rPr lang="nb-NO" dirty="0" smtClean="0">
                <a:latin typeface="Sketch Block" pitchFamily="2" charset="0"/>
              </a:rPr>
              <a:t>Frisør, blomsterdekoratør, urmaker, interiørkonsulent </a:t>
            </a:r>
            <a:r>
              <a:rPr lang="nb-NO" dirty="0" err="1" smtClean="0">
                <a:latin typeface="Sketch Block" pitchFamily="2" charset="0"/>
              </a:rPr>
              <a:t>etc</a:t>
            </a:r>
            <a:r>
              <a:rPr lang="nb-NO" dirty="0" smtClean="0">
                <a:latin typeface="Sketch Block" pitchFamily="2" charset="0"/>
              </a:rPr>
              <a:t>…</a:t>
            </a:r>
            <a:endParaRPr lang="nb-NO" dirty="0">
              <a:latin typeface="Sketch Block" pitchFamily="2" charset="0"/>
            </a:endParaRPr>
          </a:p>
        </p:txBody>
      </p:sp>
      <p:pic>
        <p:nvPicPr>
          <p:cNvPr id="5" name="Bilde 4"/>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51520" y="1395837"/>
            <a:ext cx="1241075" cy="1241075"/>
          </a:xfrm>
          <a:prstGeom prst="rect">
            <a:avLst/>
          </a:prstGeom>
          <a:effectLst>
            <a:glow rad="228600">
              <a:schemeClr val="bg1">
                <a:alpha val="40000"/>
              </a:schemeClr>
            </a:glow>
          </a:effectLst>
        </p:spPr>
      </p:pic>
      <p:sp>
        <p:nvSpPr>
          <p:cNvPr id="12" name="TekstSylinder 11"/>
          <p:cNvSpPr txBox="1"/>
          <p:nvPr/>
        </p:nvSpPr>
        <p:spPr>
          <a:xfrm>
            <a:off x="105155" y="2699628"/>
            <a:ext cx="1528816" cy="369332"/>
          </a:xfrm>
          <a:prstGeom prst="rect">
            <a:avLst/>
          </a:prstGeom>
          <a:solidFill>
            <a:schemeClr val="bg1">
              <a:alpha val="70000"/>
            </a:schemeClr>
          </a:solidFill>
          <a:ln w="25400">
            <a:solidFill>
              <a:schemeClr val="accent1">
                <a:shade val="50000"/>
              </a:schemeClr>
            </a:solidFill>
          </a:ln>
        </p:spPr>
        <p:txBody>
          <a:bodyPr wrap="none" rtlCol="0">
            <a:spAutoFit/>
          </a:bodyPr>
          <a:lstStyle/>
          <a:p>
            <a:r>
              <a:rPr lang="nb-NO" b="1" dirty="0" smtClean="0">
                <a:latin typeface="Sketch Block" pitchFamily="2" charset="0"/>
                <a:hlinkClick r:id="rId7"/>
              </a:rPr>
              <a:t>Utforsk DH</a:t>
            </a:r>
            <a:endParaRPr lang="nb-NO" b="1" dirty="0">
              <a:latin typeface="Sketch Block" pitchFamily="2" charset="0"/>
            </a:endParaRPr>
          </a:p>
        </p:txBody>
      </p:sp>
    </p:spTree>
    <p:extLst>
      <p:ext uri="{BB962C8B-B14F-4D97-AF65-F5344CB8AC3E}">
        <p14:creationId xmlns:p14="http://schemas.microsoft.com/office/powerpoint/2010/main" val="4093742364"/>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Undertittel 2"/>
          <p:cNvSpPr>
            <a:spLocks noGrp="1"/>
          </p:cNvSpPr>
          <p:nvPr>
            <p:ph type="subTitle" idx="1"/>
          </p:nvPr>
        </p:nvSpPr>
        <p:spPr>
          <a:xfrm>
            <a:off x="1403648" y="1484784"/>
            <a:ext cx="6400800" cy="720080"/>
          </a:xfrm>
        </p:spPr>
        <p:txBody>
          <a:bodyPr numCol="2"/>
          <a:lstStyle/>
          <a:p>
            <a:r>
              <a:rPr lang="nb-NO" dirty="0" smtClean="0"/>
              <a:t>	</a:t>
            </a:r>
            <a:endParaRPr lang="nb-NO" dirty="0"/>
          </a:p>
        </p:txBody>
      </p:sp>
      <p:pic>
        <p:nvPicPr>
          <p:cNvPr id="31" name="Bilde 3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9341" y="-99392"/>
            <a:ext cx="2449093" cy="1522145"/>
          </a:xfrm>
          <a:prstGeom prst="rect">
            <a:avLst/>
          </a:prstGeom>
        </p:spPr>
      </p:pic>
      <p:sp>
        <p:nvSpPr>
          <p:cNvPr id="32" name="Tittel 1"/>
          <p:cNvSpPr>
            <a:spLocks noGrp="1"/>
          </p:cNvSpPr>
          <p:nvPr>
            <p:ph type="ctrTitle"/>
          </p:nvPr>
        </p:nvSpPr>
        <p:spPr>
          <a:xfrm>
            <a:off x="2732343" y="113376"/>
            <a:ext cx="5728089" cy="1080119"/>
          </a:xfrm>
          <a:solidFill>
            <a:schemeClr val="bg1">
              <a:alpha val="70000"/>
            </a:schemeClr>
          </a:solidFill>
        </p:spPr>
        <p:txBody>
          <a:bodyPr>
            <a:normAutofit/>
          </a:bodyPr>
          <a:lstStyle/>
          <a:p>
            <a:r>
              <a:rPr lang="nb-NO" sz="2400" b="1" dirty="0" smtClean="0">
                <a:solidFill>
                  <a:srgbClr val="AE2C2C"/>
                </a:solidFill>
                <a:latin typeface="Sketch Block" pitchFamily="2" charset="0"/>
              </a:rPr>
              <a:t>Service og samferdsel</a:t>
            </a:r>
            <a:r>
              <a:rPr lang="nb-NO" sz="2400" b="1" dirty="0">
                <a:solidFill>
                  <a:srgbClr val="AE2C2C"/>
                </a:solidFill>
                <a:latin typeface="Sketch Block" pitchFamily="2" charset="0"/>
              </a:rPr>
              <a:t/>
            </a:r>
            <a:br>
              <a:rPr lang="nb-NO" sz="2400" b="1" dirty="0">
                <a:solidFill>
                  <a:srgbClr val="AE2C2C"/>
                </a:solidFill>
                <a:latin typeface="Sketch Block" pitchFamily="2" charset="0"/>
              </a:rPr>
            </a:br>
            <a:r>
              <a:rPr lang="nb-NO" sz="2400" b="1" dirty="0" smtClean="0">
                <a:solidFill>
                  <a:srgbClr val="AE2C2C"/>
                </a:solidFill>
                <a:latin typeface="Sketch Block" pitchFamily="2" charset="0"/>
              </a:rPr>
              <a:t>(Yrkesforberedende</a:t>
            </a:r>
            <a:r>
              <a:rPr lang="nb-NO" sz="2400" b="1" dirty="0">
                <a:solidFill>
                  <a:srgbClr val="AE2C2C"/>
                </a:solidFill>
                <a:latin typeface="Sketch Block" pitchFamily="2" charset="0"/>
              </a:rPr>
              <a:t>)</a:t>
            </a:r>
          </a:p>
        </p:txBody>
      </p:sp>
      <p:sp>
        <p:nvSpPr>
          <p:cNvPr id="35" name="Plassholder for bunntekst 13"/>
          <p:cNvSpPr>
            <a:spLocks noGrp="1"/>
          </p:cNvSpPr>
          <p:nvPr>
            <p:ph type="ftr" sz="quarter" idx="11"/>
          </p:nvPr>
        </p:nvSpPr>
        <p:spPr>
          <a:xfrm>
            <a:off x="6644952" y="6453336"/>
            <a:ext cx="2895600" cy="365125"/>
          </a:xfrm>
          <a:effectLst>
            <a:glow rad="228600">
              <a:schemeClr val="accent4">
                <a:satMod val="175000"/>
                <a:alpha val="40000"/>
              </a:schemeClr>
            </a:glow>
          </a:effectLst>
        </p:spPr>
        <p:txBody>
          <a:bodyPr/>
          <a:lstStyle/>
          <a:p>
            <a:r>
              <a:rPr lang="nb-NO" b="1" u="sng" dirty="0" smtClean="0">
                <a:solidFill>
                  <a:srgbClr val="AE2C2C"/>
                </a:solidFill>
                <a:latin typeface="Sketch Block" pitchFamily="2" charset="0"/>
              </a:rPr>
              <a:t>www.you-portalen.no</a:t>
            </a:r>
            <a:endParaRPr lang="nb-NO" b="1" u="sng" dirty="0">
              <a:solidFill>
                <a:srgbClr val="AE2C2C"/>
              </a:solidFill>
              <a:latin typeface="Sketch Block" pitchFamily="2" charset="0"/>
            </a:endParaRPr>
          </a:p>
        </p:txBody>
      </p:sp>
      <p:pic>
        <p:nvPicPr>
          <p:cNvPr id="13" name="Bilde 1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409894" y="1096713"/>
            <a:ext cx="7363443" cy="5761287"/>
          </a:xfrm>
          <a:prstGeom prst="rect">
            <a:avLst/>
          </a:prstGeom>
        </p:spPr>
      </p:pic>
      <p:pic>
        <p:nvPicPr>
          <p:cNvPr id="2" name="Bilde 1"/>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51520" y="1422753"/>
            <a:ext cx="1224136" cy="1224136"/>
          </a:xfrm>
          <a:prstGeom prst="rect">
            <a:avLst/>
          </a:prstGeom>
          <a:effectLst>
            <a:glow rad="228600">
              <a:schemeClr val="bg1">
                <a:alpha val="40000"/>
              </a:schemeClr>
            </a:glow>
          </a:effectLst>
        </p:spPr>
      </p:pic>
      <p:pic>
        <p:nvPicPr>
          <p:cNvPr id="4" name="Bilde 3"/>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907704" y="1791637"/>
            <a:ext cx="6344478" cy="4229652"/>
          </a:xfrm>
          <a:prstGeom prst="rect">
            <a:avLst/>
          </a:prstGeom>
        </p:spPr>
      </p:pic>
      <p:sp>
        <p:nvSpPr>
          <p:cNvPr id="14" name="Rektangel 13"/>
          <p:cNvSpPr/>
          <p:nvPr/>
        </p:nvSpPr>
        <p:spPr>
          <a:xfrm>
            <a:off x="1907704" y="5646045"/>
            <a:ext cx="6344478" cy="369332"/>
          </a:xfrm>
          <a:prstGeom prst="rect">
            <a:avLst/>
          </a:prstGeom>
          <a:solidFill>
            <a:schemeClr val="bg1">
              <a:alpha val="70000"/>
            </a:schemeClr>
          </a:solidFill>
        </p:spPr>
        <p:txBody>
          <a:bodyPr wrap="square">
            <a:spAutoFit/>
          </a:bodyPr>
          <a:lstStyle/>
          <a:p>
            <a:r>
              <a:rPr lang="nb-NO" dirty="0" smtClean="0">
                <a:latin typeface="Sketch Block" pitchFamily="2" charset="0"/>
              </a:rPr>
              <a:t>Resepsjonist, selger, sjåfør, vekter, reiselivsmedarbeider etc.</a:t>
            </a:r>
            <a:endParaRPr lang="nb-NO" dirty="0">
              <a:latin typeface="Sketch Block" pitchFamily="2" charset="0"/>
            </a:endParaRPr>
          </a:p>
        </p:txBody>
      </p:sp>
      <p:sp>
        <p:nvSpPr>
          <p:cNvPr id="10" name="TekstSylinder 9"/>
          <p:cNvSpPr txBox="1"/>
          <p:nvPr/>
        </p:nvSpPr>
        <p:spPr>
          <a:xfrm>
            <a:off x="105155" y="2699628"/>
            <a:ext cx="1397370" cy="369332"/>
          </a:xfrm>
          <a:prstGeom prst="rect">
            <a:avLst/>
          </a:prstGeom>
          <a:solidFill>
            <a:schemeClr val="bg1">
              <a:alpha val="70000"/>
            </a:schemeClr>
          </a:solidFill>
          <a:ln w="25400">
            <a:solidFill>
              <a:schemeClr val="accent1">
                <a:shade val="50000"/>
              </a:schemeClr>
            </a:solidFill>
          </a:ln>
        </p:spPr>
        <p:txBody>
          <a:bodyPr wrap="none" rtlCol="0">
            <a:spAutoFit/>
          </a:bodyPr>
          <a:lstStyle/>
          <a:p>
            <a:r>
              <a:rPr lang="nb-NO" b="1" dirty="0" smtClean="0">
                <a:latin typeface="Sketch Block" pitchFamily="2" charset="0"/>
                <a:hlinkClick r:id="rId7"/>
              </a:rPr>
              <a:t>Utforsk SS</a:t>
            </a:r>
            <a:endParaRPr lang="nb-NO" b="1" dirty="0">
              <a:latin typeface="Sketch Block" pitchFamily="2" charset="0"/>
            </a:endParaRPr>
          </a:p>
        </p:txBody>
      </p:sp>
    </p:spTree>
    <p:extLst>
      <p:ext uri="{BB962C8B-B14F-4D97-AF65-F5344CB8AC3E}">
        <p14:creationId xmlns:p14="http://schemas.microsoft.com/office/powerpoint/2010/main" val="2161164870"/>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Undertittel 2"/>
          <p:cNvSpPr>
            <a:spLocks noGrp="1"/>
          </p:cNvSpPr>
          <p:nvPr>
            <p:ph type="subTitle" idx="1"/>
          </p:nvPr>
        </p:nvSpPr>
        <p:spPr>
          <a:xfrm>
            <a:off x="1403648" y="1484784"/>
            <a:ext cx="6400800" cy="720080"/>
          </a:xfrm>
        </p:spPr>
        <p:txBody>
          <a:bodyPr numCol="2"/>
          <a:lstStyle/>
          <a:p>
            <a:r>
              <a:rPr lang="nb-NO" dirty="0" smtClean="0"/>
              <a:t>	</a:t>
            </a:r>
            <a:endParaRPr lang="nb-NO" dirty="0"/>
          </a:p>
        </p:txBody>
      </p:sp>
      <p:pic>
        <p:nvPicPr>
          <p:cNvPr id="31" name="Bilde 3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9341" y="-99392"/>
            <a:ext cx="2449093" cy="1522145"/>
          </a:xfrm>
          <a:prstGeom prst="rect">
            <a:avLst/>
          </a:prstGeom>
        </p:spPr>
      </p:pic>
      <p:sp>
        <p:nvSpPr>
          <p:cNvPr id="32" name="Tittel 1"/>
          <p:cNvSpPr>
            <a:spLocks noGrp="1"/>
          </p:cNvSpPr>
          <p:nvPr>
            <p:ph type="ctrTitle"/>
          </p:nvPr>
        </p:nvSpPr>
        <p:spPr>
          <a:xfrm>
            <a:off x="2732343" y="113376"/>
            <a:ext cx="5728089" cy="1080119"/>
          </a:xfrm>
          <a:solidFill>
            <a:schemeClr val="bg1">
              <a:alpha val="70000"/>
            </a:schemeClr>
          </a:solidFill>
        </p:spPr>
        <p:txBody>
          <a:bodyPr>
            <a:normAutofit/>
          </a:bodyPr>
          <a:lstStyle/>
          <a:p>
            <a:r>
              <a:rPr lang="nb-NO" sz="2400" b="1" dirty="0" smtClean="0">
                <a:solidFill>
                  <a:srgbClr val="AE2C2C"/>
                </a:solidFill>
                <a:latin typeface="Sketch Block" pitchFamily="2" charset="0"/>
              </a:rPr>
              <a:t>Naturbruk</a:t>
            </a:r>
            <a:r>
              <a:rPr lang="nb-NO" sz="2400" b="1" dirty="0">
                <a:solidFill>
                  <a:srgbClr val="AE2C2C"/>
                </a:solidFill>
                <a:latin typeface="Sketch Block" pitchFamily="2" charset="0"/>
              </a:rPr>
              <a:t/>
            </a:r>
            <a:br>
              <a:rPr lang="nb-NO" sz="2400" b="1" dirty="0">
                <a:solidFill>
                  <a:srgbClr val="AE2C2C"/>
                </a:solidFill>
                <a:latin typeface="Sketch Block" pitchFamily="2" charset="0"/>
              </a:rPr>
            </a:br>
            <a:r>
              <a:rPr lang="nb-NO" sz="2400" b="1" dirty="0" smtClean="0">
                <a:solidFill>
                  <a:srgbClr val="AE2C2C"/>
                </a:solidFill>
                <a:latin typeface="Sketch Block" pitchFamily="2" charset="0"/>
              </a:rPr>
              <a:t>(Yrkesforberedende*)</a:t>
            </a:r>
            <a:endParaRPr lang="nb-NO" sz="2400" b="1" dirty="0">
              <a:solidFill>
                <a:srgbClr val="AE2C2C"/>
              </a:solidFill>
              <a:latin typeface="Sketch Block" pitchFamily="2" charset="0"/>
            </a:endParaRPr>
          </a:p>
        </p:txBody>
      </p:sp>
      <p:sp>
        <p:nvSpPr>
          <p:cNvPr id="35" name="Plassholder for bunntekst 13"/>
          <p:cNvSpPr>
            <a:spLocks noGrp="1"/>
          </p:cNvSpPr>
          <p:nvPr>
            <p:ph type="ftr" sz="quarter" idx="11"/>
          </p:nvPr>
        </p:nvSpPr>
        <p:spPr>
          <a:xfrm>
            <a:off x="6644952" y="6453336"/>
            <a:ext cx="2895600" cy="365125"/>
          </a:xfrm>
          <a:effectLst>
            <a:glow rad="228600">
              <a:schemeClr val="accent4">
                <a:satMod val="175000"/>
                <a:alpha val="40000"/>
              </a:schemeClr>
            </a:glow>
          </a:effectLst>
        </p:spPr>
        <p:txBody>
          <a:bodyPr/>
          <a:lstStyle/>
          <a:p>
            <a:r>
              <a:rPr lang="nb-NO" b="1" u="sng" dirty="0" smtClean="0">
                <a:solidFill>
                  <a:srgbClr val="AE2C2C"/>
                </a:solidFill>
                <a:latin typeface="Sketch Block" pitchFamily="2" charset="0"/>
              </a:rPr>
              <a:t>www.you-portalen.no</a:t>
            </a:r>
            <a:endParaRPr lang="nb-NO" b="1" u="sng" dirty="0">
              <a:solidFill>
                <a:srgbClr val="AE2C2C"/>
              </a:solidFill>
              <a:latin typeface="Sketch Block" pitchFamily="2" charset="0"/>
            </a:endParaRPr>
          </a:p>
        </p:txBody>
      </p:sp>
      <p:pic>
        <p:nvPicPr>
          <p:cNvPr id="13" name="Bilde 1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409894" y="1096713"/>
            <a:ext cx="7363443" cy="5761287"/>
          </a:xfrm>
          <a:prstGeom prst="rect">
            <a:avLst/>
          </a:prstGeom>
        </p:spPr>
      </p:pic>
      <p:pic>
        <p:nvPicPr>
          <p:cNvPr id="4" name="Bilde 3"/>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62701" y="1422752"/>
            <a:ext cx="1286167" cy="1286167"/>
          </a:xfrm>
          <a:prstGeom prst="rect">
            <a:avLst/>
          </a:prstGeom>
          <a:effectLst>
            <a:glow rad="228600">
              <a:schemeClr val="bg1">
                <a:alpha val="40000"/>
              </a:schemeClr>
            </a:glow>
          </a:effectLst>
        </p:spPr>
      </p:pic>
      <p:pic>
        <p:nvPicPr>
          <p:cNvPr id="5" name="Bilde 4"/>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907704" y="1797926"/>
            <a:ext cx="6335042" cy="4223362"/>
          </a:xfrm>
          <a:prstGeom prst="rect">
            <a:avLst/>
          </a:prstGeom>
        </p:spPr>
      </p:pic>
      <p:sp>
        <p:nvSpPr>
          <p:cNvPr id="14" name="Rektangel 13"/>
          <p:cNvSpPr/>
          <p:nvPr/>
        </p:nvSpPr>
        <p:spPr>
          <a:xfrm>
            <a:off x="1907704" y="5646045"/>
            <a:ext cx="6344478" cy="369332"/>
          </a:xfrm>
          <a:prstGeom prst="rect">
            <a:avLst/>
          </a:prstGeom>
          <a:solidFill>
            <a:schemeClr val="bg1">
              <a:alpha val="70000"/>
            </a:schemeClr>
          </a:solidFill>
        </p:spPr>
        <p:txBody>
          <a:bodyPr wrap="square">
            <a:spAutoFit/>
          </a:bodyPr>
          <a:lstStyle/>
          <a:p>
            <a:r>
              <a:rPr lang="nb-NO" dirty="0" smtClean="0">
                <a:latin typeface="Sketch Block" pitchFamily="2" charset="0"/>
              </a:rPr>
              <a:t>Hestefagarbeider, bonde, fiskeoppdretter, gartner, </a:t>
            </a:r>
            <a:r>
              <a:rPr lang="nb-NO" dirty="0" err="1" smtClean="0">
                <a:latin typeface="Sketch Block" pitchFamily="2" charset="0"/>
              </a:rPr>
              <a:t>etc</a:t>
            </a:r>
            <a:r>
              <a:rPr lang="nb-NO" dirty="0" smtClean="0">
                <a:latin typeface="Sketch Block" pitchFamily="2" charset="0"/>
              </a:rPr>
              <a:t>…</a:t>
            </a:r>
            <a:endParaRPr lang="nb-NO" dirty="0">
              <a:latin typeface="Sketch Block" pitchFamily="2" charset="0"/>
            </a:endParaRPr>
          </a:p>
        </p:txBody>
      </p:sp>
      <p:sp>
        <p:nvSpPr>
          <p:cNvPr id="12" name="TekstSylinder 11"/>
          <p:cNvSpPr txBox="1"/>
          <p:nvPr/>
        </p:nvSpPr>
        <p:spPr>
          <a:xfrm>
            <a:off x="105155" y="2699628"/>
            <a:ext cx="1509452" cy="369332"/>
          </a:xfrm>
          <a:prstGeom prst="rect">
            <a:avLst/>
          </a:prstGeom>
          <a:solidFill>
            <a:schemeClr val="bg1">
              <a:alpha val="70000"/>
            </a:schemeClr>
          </a:solidFill>
          <a:ln w="25400">
            <a:solidFill>
              <a:schemeClr val="accent1">
                <a:shade val="50000"/>
              </a:schemeClr>
            </a:solidFill>
          </a:ln>
        </p:spPr>
        <p:txBody>
          <a:bodyPr wrap="none" rtlCol="0">
            <a:spAutoFit/>
          </a:bodyPr>
          <a:lstStyle/>
          <a:p>
            <a:r>
              <a:rPr lang="nb-NO" b="1" dirty="0" smtClean="0">
                <a:latin typeface="Sketch Block" pitchFamily="2" charset="0"/>
                <a:hlinkClick r:id="rId7"/>
              </a:rPr>
              <a:t>Utforsk NA</a:t>
            </a:r>
            <a:endParaRPr lang="nb-NO" b="1" dirty="0">
              <a:latin typeface="Sketch Block" pitchFamily="2" charset="0"/>
            </a:endParaRPr>
          </a:p>
        </p:txBody>
      </p:sp>
    </p:spTree>
    <p:extLst>
      <p:ext uri="{BB962C8B-B14F-4D97-AF65-F5344CB8AC3E}">
        <p14:creationId xmlns:p14="http://schemas.microsoft.com/office/powerpoint/2010/main" val="2662712686"/>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Undertittel 2"/>
          <p:cNvSpPr>
            <a:spLocks noGrp="1"/>
          </p:cNvSpPr>
          <p:nvPr>
            <p:ph type="subTitle" idx="1"/>
          </p:nvPr>
        </p:nvSpPr>
        <p:spPr>
          <a:xfrm>
            <a:off x="1403648" y="1484784"/>
            <a:ext cx="6400800" cy="720080"/>
          </a:xfrm>
        </p:spPr>
        <p:txBody>
          <a:bodyPr numCol="2"/>
          <a:lstStyle/>
          <a:p>
            <a:r>
              <a:rPr lang="nb-NO" dirty="0" smtClean="0"/>
              <a:t>	</a:t>
            </a:r>
            <a:endParaRPr lang="nb-NO" dirty="0"/>
          </a:p>
        </p:txBody>
      </p:sp>
      <p:pic>
        <p:nvPicPr>
          <p:cNvPr id="31" name="Bilde 3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9341" y="-99392"/>
            <a:ext cx="2449093" cy="1522145"/>
          </a:xfrm>
          <a:prstGeom prst="rect">
            <a:avLst/>
          </a:prstGeom>
        </p:spPr>
      </p:pic>
      <p:sp>
        <p:nvSpPr>
          <p:cNvPr id="32" name="Tittel 1"/>
          <p:cNvSpPr>
            <a:spLocks noGrp="1"/>
          </p:cNvSpPr>
          <p:nvPr>
            <p:ph type="ctrTitle"/>
          </p:nvPr>
        </p:nvSpPr>
        <p:spPr>
          <a:xfrm>
            <a:off x="2732343" y="113376"/>
            <a:ext cx="5728089" cy="1080119"/>
          </a:xfrm>
          <a:solidFill>
            <a:schemeClr val="bg1">
              <a:alpha val="70000"/>
            </a:schemeClr>
          </a:solidFill>
        </p:spPr>
        <p:txBody>
          <a:bodyPr>
            <a:normAutofit/>
          </a:bodyPr>
          <a:lstStyle/>
          <a:p>
            <a:r>
              <a:rPr lang="nb-NO" sz="2400" b="1" dirty="0" smtClean="0">
                <a:solidFill>
                  <a:srgbClr val="AE2C2C"/>
                </a:solidFill>
                <a:latin typeface="Sketch Block" pitchFamily="2" charset="0"/>
              </a:rPr>
              <a:t>Medier og kommunikasjon</a:t>
            </a:r>
            <a:r>
              <a:rPr lang="nb-NO" sz="2400" b="1" dirty="0">
                <a:solidFill>
                  <a:srgbClr val="AE2C2C"/>
                </a:solidFill>
                <a:latin typeface="Sketch Block" pitchFamily="2" charset="0"/>
              </a:rPr>
              <a:t/>
            </a:r>
            <a:br>
              <a:rPr lang="nb-NO" sz="2400" b="1" dirty="0">
                <a:solidFill>
                  <a:srgbClr val="AE2C2C"/>
                </a:solidFill>
                <a:latin typeface="Sketch Block" pitchFamily="2" charset="0"/>
              </a:rPr>
            </a:br>
            <a:r>
              <a:rPr lang="nb-NO" sz="2400" b="1" dirty="0" smtClean="0">
                <a:solidFill>
                  <a:srgbClr val="AE2C2C"/>
                </a:solidFill>
                <a:latin typeface="Sketch Block" pitchFamily="2" charset="0"/>
              </a:rPr>
              <a:t>(Yrkesforberedende*)</a:t>
            </a:r>
            <a:endParaRPr lang="nb-NO" sz="2400" b="1" dirty="0">
              <a:solidFill>
                <a:srgbClr val="AE2C2C"/>
              </a:solidFill>
              <a:latin typeface="Sketch Block" pitchFamily="2" charset="0"/>
            </a:endParaRPr>
          </a:p>
        </p:txBody>
      </p:sp>
      <p:sp>
        <p:nvSpPr>
          <p:cNvPr id="35" name="Plassholder for bunntekst 13"/>
          <p:cNvSpPr>
            <a:spLocks noGrp="1"/>
          </p:cNvSpPr>
          <p:nvPr>
            <p:ph type="ftr" sz="quarter" idx="11"/>
          </p:nvPr>
        </p:nvSpPr>
        <p:spPr>
          <a:xfrm>
            <a:off x="6644952" y="6453336"/>
            <a:ext cx="2895600" cy="365125"/>
          </a:xfrm>
          <a:effectLst>
            <a:glow rad="228600">
              <a:schemeClr val="accent4">
                <a:satMod val="175000"/>
                <a:alpha val="40000"/>
              </a:schemeClr>
            </a:glow>
          </a:effectLst>
        </p:spPr>
        <p:txBody>
          <a:bodyPr/>
          <a:lstStyle/>
          <a:p>
            <a:r>
              <a:rPr lang="nb-NO" b="1" u="sng" dirty="0" smtClean="0">
                <a:solidFill>
                  <a:srgbClr val="AE2C2C"/>
                </a:solidFill>
                <a:latin typeface="Sketch Block" pitchFamily="2" charset="0"/>
              </a:rPr>
              <a:t>www.you-portalen.no</a:t>
            </a:r>
            <a:endParaRPr lang="nb-NO" b="1" u="sng" dirty="0">
              <a:solidFill>
                <a:srgbClr val="AE2C2C"/>
              </a:solidFill>
              <a:latin typeface="Sketch Block" pitchFamily="2" charset="0"/>
            </a:endParaRPr>
          </a:p>
        </p:txBody>
      </p:sp>
      <p:pic>
        <p:nvPicPr>
          <p:cNvPr id="13" name="Bilde 1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409894" y="1096713"/>
            <a:ext cx="7363443" cy="5761287"/>
          </a:xfrm>
          <a:prstGeom prst="rect">
            <a:avLst/>
          </a:prstGeom>
        </p:spPr>
      </p:pic>
      <p:pic>
        <p:nvPicPr>
          <p:cNvPr id="2" name="Bilde 1"/>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67701" y="1312168"/>
            <a:ext cx="1451971" cy="1451971"/>
          </a:xfrm>
          <a:prstGeom prst="rect">
            <a:avLst/>
          </a:prstGeom>
          <a:effectLst>
            <a:glow rad="228600">
              <a:schemeClr val="bg1">
                <a:alpha val="40000"/>
              </a:schemeClr>
            </a:glow>
          </a:effectLst>
        </p:spPr>
      </p:pic>
      <p:pic>
        <p:nvPicPr>
          <p:cNvPr id="4" name="Bilde 3"/>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907704" y="1772816"/>
            <a:ext cx="6344478" cy="4245494"/>
          </a:xfrm>
          <a:prstGeom prst="rect">
            <a:avLst/>
          </a:prstGeom>
        </p:spPr>
      </p:pic>
      <p:sp>
        <p:nvSpPr>
          <p:cNvPr id="14" name="Rektangel 13"/>
          <p:cNvSpPr/>
          <p:nvPr/>
        </p:nvSpPr>
        <p:spPr>
          <a:xfrm>
            <a:off x="1907704" y="5646045"/>
            <a:ext cx="6344478" cy="369332"/>
          </a:xfrm>
          <a:prstGeom prst="rect">
            <a:avLst/>
          </a:prstGeom>
          <a:solidFill>
            <a:schemeClr val="bg1">
              <a:alpha val="70000"/>
            </a:schemeClr>
          </a:solidFill>
        </p:spPr>
        <p:txBody>
          <a:bodyPr wrap="square">
            <a:spAutoFit/>
          </a:bodyPr>
          <a:lstStyle/>
          <a:p>
            <a:r>
              <a:rPr lang="nb-NO" dirty="0" smtClean="0">
                <a:latin typeface="Sketch Block" pitchFamily="2" charset="0"/>
              </a:rPr>
              <a:t>Fotograf, mediedesigner, mediegrafiker.</a:t>
            </a:r>
            <a:endParaRPr lang="nb-NO" dirty="0">
              <a:latin typeface="Sketch Block" pitchFamily="2" charset="0"/>
            </a:endParaRPr>
          </a:p>
        </p:txBody>
      </p:sp>
      <p:sp>
        <p:nvSpPr>
          <p:cNvPr id="10" name="TekstSylinder 9"/>
          <p:cNvSpPr txBox="1"/>
          <p:nvPr/>
        </p:nvSpPr>
        <p:spPr>
          <a:xfrm>
            <a:off x="105155" y="2699628"/>
            <a:ext cx="1604157" cy="369332"/>
          </a:xfrm>
          <a:prstGeom prst="rect">
            <a:avLst/>
          </a:prstGeom>
          <a:solidFill>
            <a:schemeClr val="bg1">
              <a:alpha val="70000"/>
            </a:schemeClr>
          </a:solidFill>
          <a:ln w="25400">
            <a:solidFill>
              <a:schemeClr val="accent1">
                <a:shade val="50000"/>
              </a:schemeClr>
            </a:solidFill>
          </a:ln>
        </p:spPr>
        <p:txBody>
          <a:bodyPr wrap="none" rtlCol="0">
            <a:spAutoFit/>
          </a:bodyPr>
          <a:lstStyle/>
          <a:p>
            <a:r>
              <a:rPr lang="nb-NO" b="1" dirty="0" smtClean="0">
                <a:latin typeface="Sketch Block" pitchFamily="2" charset="0"/>
                <a:hlinkClick r:id="rId7"/>
              </a:rPr>
              <a:t>Utforsk MK</a:t>
            </a:r>
            <a:endParaRPr lang="nb-NO" b="1" dirty="0">
              <a:latin typeface="Sketch Block" pitchFamily="2" charset="0"/>
            </a:endParaRPr>
          </a:p>
        </p:txBody>
      </p:sp>
    </p:spTree>
    <p:extLst>
      <p:ext uri="{BB962C8B-B14F-4D97-AF65-F5344CB8AC3E}">
        <p14:creationId xmlns:p14="http://schemas.microsoft.com/office/powerpoint/2010/main" val="2656360969"/>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Bilde 3">
            <a:hlinkClick r:id="rId3"/>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275856" y="2564904"/>
            <a:ext cx="2376264" cy="1476881"/>
          </a:xfrm>
          <a:prstGeom prst="rect">
            <a:avLst/>
          </a:prstGeom>
        </p:spPr>
      </p:pic>
      <p:sp>
        <p:nvSpPr>
          <p:cNvPr id="5" name="Plassholder for bunntekst 13"/>
          <p:cNvSpPr>
            <a:spLocks noGrp="1"/>
          </p:cNvSpPr>
          <p:nvPr>
            <p:ph type="ftr" sz="quarter" idx="11"/>
          </p:nvPr>
        </p:nvSpPr>
        <p:spPr>
          <a:xfrm>
            <a:off x="3124200" y="6453336"/>
            <a:ext cx="2895600" cy="365125"/>
          </a:xfrm>
          <a:effectLst>
            <a:glow rad="228600">
              <a:schemeClr val="accent4">
                <a:satMod val="175000"/>
                <a:alpha val="40000"/>
              </a:schemeClr>
            </a:glow>
          </a:effectLst>
        </p:spPr>
        <p:txBody>
          <a:bodyPr/>
          <a:lstStyle/>
          <a:p>
            <a:r>
              <a:rPr lang="nb-NO" b="1" u="sng" dirty="0" smtClean="0">
                <a:solidFill>
                  <a:srgbClr val="AE2C2C"/>
                </a:solidFill>
                <a:latin typeface="Sketch Block" pitchFamily="2" charset="0"/>
              </a:rPr>
              <a:t>www.you-portalen.no</a:t>
            </a:r>
            <a:endParaRPr lang="nb-NO" b="1" u="sng" dirty="0">
              <a:solidFill>
                <a:srgbClr val="AE2C2C"/>
              </a:solidFill>
              <a:latin typeface="Sketch Block" pitchFamily="2" charset="0"/>
            </a:endParaRPr>
          </a:p>
        </p:txBody>
      </p:sp>
    </p:spTree>
    <p:extLst>
      <p:ext uri="{BB962C8B-B14F-4D97-AF65-F5344CB8AC3E}">
        <p14:creationId xmlns:p14="http://schemas.microsoft.com/office/powerpoint/2010/main" val="1813195938"/>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tema">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tema">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29899</TotalTime>
  <Words>1313</Words>
  <Application>Microsoft Office PowerPoint</Application>
  <PresentationFormat>Skjermfremvisning (4:3)</PresentationFormat>
  <Paragraphs>114</Paragraphs>
  <Slides>16</Slides>
  <Notes>16</Notes>
  <HiddenSlides>0</HiddenSlides>
  <MMClips>0</MMClips>
  <ScaleCrop>false</ScaleCrop>
  <HeadingPairs>
    <vt:vector size="6" baseType="variant">
      <vt:variant>
        <vt:lpstr>Brukte skrifter</vt:lpstr>
      </vt:variant>
      <vt:variant>
        <vt:i4>3</vt:i4>
      </vt:variant>
      <vt:variant>
        <vt:lpstr>Tema</vt:lpstr>
      </vt:variant>
      <vt:variant>
        <vt:i4>1</vt:i4>
      </vt:variant>
      <vt:variant>
        <vt:lpstr>Lysbildetitler</vt:lpstr>
      </vt:variant>
      <vt:variant>
        <vt:i4>16</vt:i4>
      </vt:variant>
    </vt:vector>
  </HeadingPairs>
  <TitlesOfParts>
    <vt:vector size="20" baseType="lpstr">
      <vt:lpstr>Arial</vt:lpstr>
      <vt:lpstr>Sketch Block</vt:lpstr>
      <vt:lpstr>Calibri</vt:lpstr>
      <vt:lpstr>Office-tema</vt:lpstr>
      <vt:lpstr>Utdanningsprogrammene:</vt:lpstr>
      <vt:lpstr>PowerPoint-presentasjon</vt:lpstr>
      <vt:lpstr>Yrkesforberedende</vt:lpstr>
      <vt:lpstr>Studiespesialisering (Studieforberedende):</vt:lpstr>
      <vt:lpstr>Idrettsfag  (Studieforberedende)</vt:lpstr>
      <vt:lpstr>Musikk, Dans og drama (Studieforberedende)</vt:lpstr>
      <vt:lpstr>Teknikk og industriell produksjon (Yrkesforberedende)</vt:lpstr>
      <vt:lpstr>Elektrofag  (Yrkesforberedende)</vt:lpstr>
      <vt:lpstr>Bygg- og anleggsteknikk (Yrkesforberedende)</vt:lpstr>
      <vt:lpstr>Restaurant- og matfag (Yrkesforberedende)</vt:lpstr>
      <vt:lpstr>Helse- og oppvekstfag (Yrkesforberedende)</vt:lpstr>
      <vt:lpstr>Design og håndverk (Yrkesforberedende)</vt:lpstr>
      <vt:lpstr>Service og samferdsel (Yrkesforberedende)</vt:lpstr>
      <vt:lpstr>Naturbruk (Yrkesforberedende*)</vt:lpstr>
      <vt:lpstr>Medier og kommunikasjon (Yrkesforberedende*)</vt:lpstr>
      <vt:lpstr>PowerPoint-presentasjon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Utdanningsprogrammene:</dc:title>
  <dc:creator>Trond Ole Paulsen</dc:creator>
  <cp:lastModifiedBy>Trond Ole Paulsen</cp:lastModifiedBy>
  <cp:revision>109</cp:revision>
  <dcterms:created xsi:type="dcterms:W3CDTF">2011-07-19T12:47:36Z</dcterms:created>
  <dcterms:modified xsi:type="dcterms:W3CDTF">2013-04-18T06:11:34Z</dcterms:modified>
</cp:coreProperties>
</file>